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217" r:id="rId4"/>
    <p:sldMasterId id="2147485212" r:id="rId5"/>
    <p:sldMasterId id="2147485249" r:id="rId6"/>
    <p:sldMasterId id="2147485403" r:id="rId7"/>
    <p:sldMasterId id="2147485452" r:id="rId8"/>
  </p:sldMasterIdLst>
  <p:notesMasterIdLst>
    <p:notesMasterId r:id="rId22"/>
  </p:notesMasterIdLst>
  <p:handoutMasterIdLst>
    <p:handoutMasterId r:id="rId23"/>
  </p:handoutMasterIdLst>
  <p:sldIdLst>
    <p:sldId id="2145706124" r:id="rId9"/>
    <p:sldId id="2145706125" r:id="rId10"/>
    <p:sldId id="2145706126" r:id="rId11"/>
    <p:sldId id="2145706133" r:id="rId12"/>
    <p:sldId id="2145706127" r:id="rId13"/>
    <p:sldId id="2145706134" r:id="rId14"/>
    <p:sldId id="2145706128" r:id="rId15"/>
    <p:sldId id="2145706135" r:id="rId16"/>
    <p:sldId id="2145706136" r:id="rId17"/>
    <p:sldId id="2145706137" r:id="rId18"/>
    <p:sldId id="2145706138" r:id="rId19"/>
    <p:sldId id="2145706139" r:id="rId20"/>
    <p:sldId id="2145706129" r:id="rId21"/>
  </p:sldIdLst>
  <p:sldSz cx="12436475" cy="6994525"/>
  <p:notesSz cx="9144000" cy="6858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7" userDrawn="1">
          <p15:clr>
            <a:srgbClr val="A4A3A4"/>
          </p15:clr>
        </p15:guide>
        <p15:guide id="2" pos="4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Wiktor Zdzienicki" initials="WZ" lastIdx="11" clrIdx="4">
    <p:extLst>
      <p:ext uri="{19B8F6BF-5375-455C-9EA6-DF929625EA0E}">
        <p15:presenceInfo xmlns:p15="http://schemas.microsoft.com/office/powerpoint/2012/main" userId="S::wiktor.zdzienicki@predicagroup.com::be0c6ed5-fa8c-4580-93ff-d494c1933800" providerId="AD"/>
      </p:ext>
    </p:extLst>
  </p:cmAuthor>
  <p:cmAuthor id="5" name="Pawel Borowiecki" initials="PB" lastIdx="9" clrIdx="5">
    <p:extLst>
      <p:ext uri="{19B8F6BF-5375-455C-9EA6-DF929625EA0E}">
        <p15:presenceInfo xmlns:p15="http://schemas.microsoft.com/office/powerpoint/2012/main" userId="S::pawel.borowiecki@predicagroup.com::8bdb033d-bd73-4274-a637-1f931de69408" providerId="AD"/>
      </p:ext>
    </p:extLst>
  </p:cmAuthor>
  <p:cmAuthor id="6" name="Artur Brodziński" initials="AB" lastIdx="1" clrIdx="6">
    <p:extLst>
      <p:ext uri="{19B8F6BF-5375-455C-9EA6-DF929625EA0E}">
        <p15:presenceInfo xmlns:p15="http://schemas.microsoft.com/office/powerpoint/2012/main" userId="S::artur.brodzinski@predicagroup.com::8b85c6d4-e6f7-4806-a5ae-bb44c4fd7aa3" providerId="AD"/>
      </p:ext>
    </p:extLst>
  </p:cmAuthor>
  <p:cmAuthor id="7" name="Adrian Parafianowicz" initials="AP" lastIdx="55" clrIdx="7">
    <p:extLst>
      <p:ext uri="{19B8F6BF-5375-455C-9EA6-DF929625EA0E}">
        <p15:presenceInfo xmlns:p15="http://schemas.microsoft.com/office/powerpoint/2012/main" userId="S::adrian.parafianowicz@predicagroup.com::377a009b-5fe4-427a-956f-761ee91a43ff" providerId="AD"/>
      </p:ext>
    </p:extLst>
  </p:cmAuthor>
  <p:cmAuthor id="8" name="Yuliya Shvets" initials="YS" lastIdx="12" clrIdx="8">
    <p:extLst>
      <p:ext uri="{19B8F6BF-5375-455C-9EA6-DF929625EA0E}">
        <p15:presenceInfo xmlns:p15="http://schemas.microsoft.com/office/powerpoint/2012/main" userId="S::yuliya.shvets@predicagroup.com::cb912689-7ce8-4127-bcc6-2f7163eb5da7" providerId="AD"/>
      </p:ext>
    </p:extLst>
  </p:cmAuthor>
  <p:cmAuthor id="9" name="Natalia Gronowska" initials="NG" lastIdx="3" clrIdx="9">
    <p:extLst>
      <p:ext uri="{19B8F6BF-5375-455C-9EA6-DF929625EA0E}">
        <p15:presenceInfo xmlns:p15="http://schemas.microsoft.com/office/powerpoint/2012/main" userId="S::natalia.gronowska@predicagroup.com::df310f97-26bf-4a72-8d9a-b92377764f71" providerId="AD"/>
      </p:ext>
    </p:extLst>
  </p:cmAuthor>
  <p:cmAuthor id="10" name="Izabela Chaber-Lipecka" initials="ICL" lastIdx="18" clrIdx="10">
    <p:extLst>
      <p:ext uri="{19B8F6BF-5375-455C-9EA6-DF929625EA0E}">
        <p15:presenceInfo xmlns:p15="http://schemas.microsoft.com/office/powerpoint/2012/main" userId="S::izabela.chaber@predicagroup.com::8ceb541e-0910-4c90-a30f-40995f11837a" providerId="AD"/>
      </p:ext>
    </p:extLst>
  </p:cmAuthor>
  <p:cmAuthor id="11" name="Justyna Jeleniewicz" initials="JJ" lastIdx="38" clrIdx="11">
    <p:extLst>
      <p:ext uri="{19B8F6BF-5375-455C-9EA6-DF929625EA0E}">
        <p15:presenceInfo xmlns:p15="http://schemas.microsoft.com/office/powerpoint/2012/main" userId="S::justyna.jeleniewicz@predicagroup.com::78366c60-dcf3-4598-a7b4-7af9ffd1b78b" providerId="AD"/>
      </p:ext>
    </p:extLst>
  </p:cmAuthor>
  <p:cmAuthor id="12" name="Kinga Dobrowolska" initials="KD" lastIdx="35" clrIdx="12">
    <p:extLst>
      <p:ext uri="{19B8F6BF-5375-455C-9EA6-DF929625EA0E}">
        <p15:presenceInfo xmlns:p15="http://schemas.microsoft.com/office/powerpoint/2012/main" userId="S::kinga.dobrowolska@predicagroup.com::fb8028ee-5b0c-4540-a4e0-3882db9c2fc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878895"/>
    <a:srgbClr val="D7D7D7"/>
    <a:srgbClr val="585A6D"/>
    <a:srgbClr val="D9D9D9"/>
    <a:srgbClr val="D2D2D2"/>
    <a:srgbClr val="0F101B"/>
    <a:srgbClr val="565656"/>
    <a:srgbClr val="F47E7D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2" autoAdjust="0"/>
    <p:restoredTop sz="84375" autoAdjust="0"/>
  </p:normalViewPr>
  <p:slideViewPr>
    <p:cSldViewPr snapToGrid="0">
      <p:cViewPr varScale="1">
        <p:scale>
          <a:sx n="85" d="100"/>
          <a:sy n="85" d="100"/>
        </p:scale>
        <p:origin x="204" y="84"/>
      </p:cViewPr>
      <p:guideLst>
        <p:guide orient="horz" pos="2067"/>
        <p:guide pos="4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054" y="126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8681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10/27/2022 1:57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7726680" cy="2493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7711439" y="6513910"/>
            <a:ext cx="1430444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6515100"/>
            <a:ext cx="7894320" cy="2669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10/27/2022 1:57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7879079" y="6513910"/>
            <a:ext cx="1262804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Finish agenda</a:t>
            </a:r>
            <a:endParaRPr lang="pl-P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10/27/2022 1:57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68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10/27/2022 1:57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08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Check how to set it as default in Windows 10</a:t>
            </a:r>
          </a:p>
          <a:p>
            <a:r>
              <a:rPr lang="en-US" dirty="0"/>
              <a:t>- Download link</a:t>
            </a:r>
          </a:p>
          <a:p>
            <a:endParaRPr lang="pl-P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10/27/2022 1:57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4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hyperlink" Target="https://www.facebook.com/krzysiek.dabrowski.42" TargetMode="External"/><Relationship Id="rId4" Type="http://schemas.openxmlformats.org/officeDocument/2006/relationships/hyperlink" Target="https://www.linkedin.com/in/krzysztof-d%C4%85browski-b407831b2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hyperlink" Target="https://www.linkedin.com/company/predica-group/" TargetMode="External"/><Relationship Id="rId7" Type="http://schemas.openxmlformats.org/officeDocument/2006/relationships/hyperlink" Target="https://www.instagram.com/predicagroup/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hyperlink" Target="https://twitter.com/PredicaExperts" TargetMode="External"/><Relationship Id="rId5" Type="http://schemas.openxmlformats.org/officeDocument/2006/relationships/hyperlink" Target="https://www.facebook.com/predicagroup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www.youtube.com/predicagroup" TargetMode="External"/><Relationship Id="rId14" Type="http://schemas.openxmlformats.org/officeDocument/2006/relationships/image" Target="../media/image11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redicagroup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instagram.com/predicagroup/?hl=pl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PredicaExperts" TargetMode="External"/><Relationship Id="rId5" Type="http://schemas.openxmlformats.org/officeDocument/2006/relationships/hyperlink" Target="https://www.facebook.com/predicagroup" TargetMode="External"/><Relationship Id="rId4" Type="http://schemas.openxmlformats.org/officeDocument/2006/relationships/hyperlink" Target="https://www.linkedin.com/company/predica-group/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redicagroup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instagram.com/predicagroup/?hl=pl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PredicaExperts" TargetMode="External"/><Relationship Id="rId5" Type="http://schemas.openxmlformats.org/officeDocument/2006/relationships/hyperlink" Target="https://www.facebook.com/predicagroup" TargetMode="External"/><Relationship Id="rId4" Type="http://schemas.openxmlformats.org/officeDocument/2006/relationships/hyperlink" Target="https://www.linkedin.com/company/predica-group/" TargetMode="Externa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redicagroup" TargetMode="External"/><Relationship Id="rId13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hyperlink" Target="https://www.linkedin.com/company/predica-group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www.instagram.com/predicagroup/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hyperlink" Target="https://twitter.com/PredicaExperts" TargetMode="External"/><Relationship Id="rId4" Type="http://schemas.openxmlformats.org/officeDocument/2006/relationships/hyperlink" Target="https://www.facebook.com/predicagroup" TargetMode="External"/><Relationship Id="rId9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predicagroup/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11.svg"/><Relationship Id="rId7" Type="http://schemas.openxmlformats.org/officeDocument/2006/relationships/image" Target="../media/image6.png"/><Relationship Id="rId12" Type="http://schemas.openxmlformats.org/officeDocument/2006/relationships/hyperlink" Target="https://twitter.com/PredicaExperts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www.facebook.com/predicagroup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hyperlink" Target="https://www.youtube.com/predicagroup" TargetMode="External"/><Relationship Id="rId4" Type="http://schemas.openxmlformats.org/officeDocument/2006/relationships/hyperlink" Target="https://www.linkedin.com/company/predica-group/" TargetMode="External"/><Relationship Id="rId9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12EA86-87B6-4BDC-8E66-2992CD45D0E6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F71FF73-B692-4AB6-9152-C2DF7BB85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6" y="-1"/>
            <a:ext cx="12434711" cy="699452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D7960-FCAB-4C95-BB55-A31658FE38EF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C99011-5F9D-4231-ACFF-8045A49CB660}"/>
              </a:ext>
            </a:extLst>
          </p:cNvPr>
          <p:cNvCxnSpPr>
            <a:cxnSpLocks/>
          </p:cNvCxnSpPr>
          <p:nvPr userDrawn="1"/>
        </p:nvCxnSpPr>
        <p:spPr>
          <a:xfrm>
            <a:off x="746125" y="5653088"/>
            <a:ext cx="10948388" cy="0"/>
          </a:xfrm>
          <a:prstGeom prst="line">
            <a:avLst/>
          </a:prstGeom>
          <a:ln w="3175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 is simply dummy text of the printing and typesetting</a:t>
            </a:r>
            <a:r>
              <a:rPr lang="pl-PL"/>
              <a:t> 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6052324-3430-4DFA-8B25-46B013FEEA4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5175" y="5843566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FB0BF8B2-78D4-4C85-8B93-6129C6C66C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2077" y="6018214"/>
            <a:ext cx="516259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66298" indent="0">
              <a:buNone/>
              <a:defRPr sz="16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21" name="Text Placeholder 31">
            <a:extLst>
              <a:ext uri="{FF2B5EF4-FFF2-40B4-BE49-F238E27FC236}">
                <a16:creationId xmlns:a16="http://schemas.microsoft.com/office/drawing/2014/main" id="{55DC36D8-9977-4962-AAF1-6FEDBF450D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62125" y="6297613"/>
            <a:ext cx="5162543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BAFD66C-0008-40DB-94F6-8E61627A60BC}"/>
              </a:ext>
            </a:extLst>
          </p:cNvPr>
          <p:cNvGrpSpPr/>
          <p:nvPr userDrawn="1"/>
        </p:nvGrpSpPr>
        <p:grpSpPr>
          <a:xfrm>
            <a:off x="10807128" y="6119407"/>
            <a:ext cx="337892" cy="337893"/>
            <a:chOff x="9079406" y="6142640"/>
            <a:chExt cx="337892" cy="337893"/>
          </a:xfrm>
        </p:grpSpPr>
        <p:sp>
          <p:nvSpPr>
            <p:cNvPr id="29" name="Graphic 39">
              <a:extLst>
                <a:ext uri="{FF2B5EF4-FFF2-40B4-BE49-F238E27FC236}">
                  <a16:creationId xmlns:a16="http://schemas.microsoft.com/office/drawing/2014/main" id="{F638466C-914A-4094-A39F-483ED604F613}"/>
                </a:ext>
              </a:extLst>
            </p:cNvPr>
            <p:cNvSpPr/>
            <p:nvPr/>
          </p:nvSpPr>
          <p:spPr>
            <a:xfrm>
              <a:off x="9079406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hlinkClick r:id="rId4"/>
              <a:extLst>
                <a:ext uri="{FF2B5EF4-FFF2-40B4-BE49-F238E27FC236}">
                  <a16:creationId xmlns:a16="http://schemas.microsoft.com/office/drawing/2014/main" id="{804C655A-621C-4E26-8964-C35B7A4E5938}"/>
                </a:ext>
              </a:extLst>
            </p:cNvPr>
            <p:cNvSpPr/>
            <p:nvPr/>
          </p:nvSpPr>
          <p:spPr>
            <a:xfrm>
              <a:off x="9181224" y="6244522"/>
              <a:ext cx="134257" cy="134150"/>
            </a:xfrm>
            <a:custGeom>
              <a:avLst/>
              <a:gdLst>
                <a:gd name="connsiteX0" fmla="*/ 100507 w 134257"/>
                <a:gd name="connsiteY0" fmla="*/ 0 h 134150"/>
                <a:gd name="connsiteX1" fmla="*/ 33644 w 134257"/>
                <a:gd name="connsiteY1" fmla="*/ 0 h 134150"/>
                <a:gd name="connsiteX2" fmla="*/ 0 w 134257"/>
                <a:gd name="connsiteY2" fmla="*/ 33644 h 134150"/>
                <a:gd name="connsiteX3" fmla="*/ 0 w 134257"/>
                <a:gd name="connsiteY3" fmla="*/ 100613 h 134150"/>
                <a:gd name="connsiteX4" fmla="*/ 33644 w 134257"/>
                <a:gd name="connsiteY4" fmla="*/ 134151 h 134150"/>
                <a:gd name="connsiteX5" fmla="*/ 100613 w 134257"/>
                <a:gd name="connsiteY5" fmla="*/ 134151 h 134150"/>
                <a:gd name="connsiteX6" fmla="*/ 134257 w 134257"/>
                <a:gd name="connsiteY6" fmla="*/ 100506 h 134150"/>
                <a:gd name="connsiteX7" fmla="*/ 134257 w 134257"/>
                <a:gd name="connsiteY7" fmla="*/ 33644 h 134150"/>
                <a:gd name="connsiteX8" fmla="*/ 100507 w 134257"/>
                <a:gd name="connsiteY8" fmla="*/ 0 h 134150"/>
                <a:gd name="connsiteX9" fmla="*/ 44717 w 134257"/>
                <a:gd name="connsiteY9" fmla="*/ 108598 h 134150"/>
                <a:gd name="connsiteX10" fmla="*/ 25552 w 134257"/>
                <a:gd name="connsiteY10" fmla="*/ 108598 h 134150"/>
                <a:gd name="connsiteX11" fmla="*/ 25552 w 134257"/>
                <a:gd name="connsiteY11" fmla="*/ 53234 h 134150"/>
                <a:gd name="connsiteX12" fmla="*/ 44717 w 134257"/>
                <a:gd name="connsiteY12" fmla="*/ 53234 h 134150"/>
                <a:gd name="connsiteX13" fmla="*/ 44717 w 134257"/>
                <a:gd name="connsiteY13" fmla="*/ 108598 h 134150"/>
                <a:gd name="connsiteX14" fmla="*/ 35028 w 134257"/>
                <a:gd name="connsiteY14" fmla="*/ 44717 h 134150"/>
                <a:gd name="connsiteX15" fmla="*/ 25233 w 134257"/>
                <a:gd name="connsiteY15" fmla="*/ 34922 h 134150"/>
                <a:gd name="connsiteX16" fmla="*/ 35028 w 134257"/>
                <a:gd name="connsiteY16" fmla="*/ 25127 h 134150"/>
                <a:gd name="connsiteX17" fmla="*/ 44823 w 134257"/>
                <a:gd name="connsiteY17" fmla="*/ 34922 h 134150"/>
                <a:gd name="connsiteX18" fmla="*/ 35028 w 134257"/>
                <a:gd name="connsiteY18" fmla="*/ 44717 h 134150"/>
                <a:gd name="connsiteX19" fmla="*/ 108705 w 134257"/>
                <a:gd name="connsiteY19" fmla="*/ 108598 h 134150"/>
                <a:gd name="connsiteX20" fmla="*/ 108598 w 134257"/>
                <a:gd name="connsiteY20" fmla="*/ 108598 h 134150"/>
                <a:gd name="connsiteX21" fmla="*/ 92628 w 134257"/>
                <a:gd name="connsiteY21" fmla="*/ 108598 h 134150"/>
                <a:gd name="connsiteX22" fmla="*/ 92628 w 134257"/>
                <a:gd name="connsiteY22" fmla="*/ 81768 h 134150"/>
                <a:gd name="connsiteX23" fmla="*/ 82939 w 134257"/>
                <a:gd name="connsiteY23" fmla="*/ 66969 h 134150"/>
                <a:gd name="connsiteX24" fmla="*/ 72399 w 134257"/>
                <a:gd name="connsiteY24" fmla="*/ 81342 h 134150"/>
                <a:gd name="connsiteX25" fmla="*/ 72399 w 134257"/>
                <a:gd name="connsiteY25" fmla="*/ 108598 h 134150"/>
                <a:gd name="connsiteX26" fmla="*/ 56428 w 134257"/>
                <a:gd name="connsiteY26" fmla="*/ 108598 h 134150"/>
                <a:gd name="connsiteX27" fmla="*/ 56428 w 134257"/>
                <a:gd name="connsiteY27" fmla="*/ 53234 h 134150"/>
                <a:gd name="connsiteX28" fmla="*/ 71334 w 134257"/>
                <a:gd name="connsiteY28" fmla="*/ 53234 h 134150"/>
                <a:gd name="connsiteX29" fmla="*/ 71334 w 134257"/>
                <a:gd name="connsiteY29" fmla="*/ 60687 h 134150"/>
                <a:gd name="connsiteX30" fmla="*/ 71760 w 134257"/>
                <a:gd name="connsiteY30" fmla="*/ 60687 h 134150"/>
                <a:gd name="connsiteX31" fmla="*/ 88050 w 134257"/>
                <a:gd name="connsiteY31" fmla="*/ 53128 h 134150"/>
                <a:gd name="connsiteX32" fmla="*/ 108705 w 134257"/>
                <a:gd name="connsiteY32" fmla="*/ 78255 h 134150"/>
                <a:gd name="connsiteX33" fmla="*/ 108705 w 134257"/>
                <a:gd name="connsiteY33" fmla="*/ 108598 h 13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4257" h="134150">
                  <a:moveTo>
                    <a:pt x="100507" y="0"/>
                  </a:moveTo>
                  <a:lnTo>
                    <a:pt x="33644" y="0"/>
                  </a:lnTo>
                  <a:cubicBezTo>
                    <a:pt x="15119" y="0"/>
                    <a:pt x="0" y="15119"/>
                    <a:pt x="0" y="33644"/>
                  </a:cubicBezTo>
                  <a:lnTo>
                    <a:pt x="0" y="100613"/>
                  </a:lnTo>
                  <a:cubicBezTo>
                    <a:pt x="0" y="119032"/>
                    <a:pt x="15119" y="134151"/>
                    <a:pt x="33644" y="134151"/>
                  </a:cubicBezTo>
                  <a:lnTo>
                    <a:pt x="100613" y="134151"/>
                  </a:lnTo>
                  <a:cubicBezTo>
                    <a:pt x="119138" y="134151"/>
                    <a:pt x="134257" y="119032"/>
                    <a:pt x="134257" y="100506"/>
                  </a:cubicBezTo>
                  <a:lnTo>
                    <a:pt x="134257" y="33644"/>
                  </a:lnTo>
                  <a:cubicBezTo>
                    <a:pt x="134151" y="15119"/>
                    <a:pt x="119032" y="0"/>
                    <a:pt x="100507" y="0"/>
                  </a:cubicBezTo>
                  <a:close/>
                  <a:moveTo>
                    <a:pt x="44717" y="108598"/>
                  </a:moveTo>
                  <a:lnTo>
                    <a:pt x="25552" y="108598"/>
                  </a:lnTo>
                  <a:lnTo>
                    <a:pt x="25552" y="53234"/>
                  </a:lnTo>
                  <a:lnTo>
                    <a:pt x="44717" y="53234"/>
                  </a:lnTo>
                  <a:lnTo>
                    <a:pt x="44717" y="108598"/>
                  </a:lnTo>
                  <a:close/>
                  <a:moveTo>
                    <a:pt x="35028" y="44717"/>
                  </a:moveTo>
                  <a:cubicBezTo>
                    <a:pt x="29598" y="44717"/>
                    <a:pt x="25233" y="40352"/>
                    <a:pt x="25233" y="34922"/>
                  </a:cubicBezTo>
                  <a:cubicBezTo>
                    <a:pt x="25233" y="29492"/>
                    <a:pt x="29598" y="25127"/>
                    <a:pt x="35028" y="25127"/>
                  </a:cubicBezTo>
                  <a:cubicBezTo>
                    <a:pt x="40458" y="25127"/>
                    <a:pt x="44823" y="29492"/>
                    <a:pt x="44823" y="34922"/>
                  </a:cubicBezTo>
                  <a:cubicBezTo>
                    <a:pt x="44717" y="40352"/>
                    <a:pt x="40352" y="44717"/>
                    <a:pt x="35028" y="44717"/>
                  </a:cubicBezTo>
                  <a:close/>
                  <a:moveTo>
                    <a:pt x="108705" y="108598"/>
                  </a:moveTo>
                  <a:lnTo>
                    <a:pt x="108598" y="108598"/>
                  </a:lnTo>
                  <a:lnTo>
                    <a:pt x="92628" y="108598"/>
                  </a:lnTo>
                  <a:lnTo>
                    <a:pt x="92628" y="81768"/>
                  </a:lnTo>
                  <a:cubicBezTo>
                    <a:pt x="92628" y="75273"/>
                    <a:pt x="91776" y="66969"/>
                    <a:pt x="82939" y="66969"/>
                  </a:cubicBezTo>
                  <a:cubicBezTo>
                    <a:pt x="73889" y="66969"/>
                    <a:pt x="72399" y="73996"/>
                    <a:pt x="72399" y="81342"/>
                  </a:cubicBezTo>
                  <a:lnTo>
                    <a:pt x="72399" y="108598"/>
                  </a:lnTo>
                  <a:lnTo>
                    <a:pt x="56428" y="108598"/>
                  </a:lnTo>
                  <a:lnTo>
                    <a:pt x="56428" y="53234"/>
                  </a:lnTo>
                  <a:lnTo>
                    <a:pt x="71334" y="53234"/>
                  </a:lnTo>
                  <a:lnTo>
                    <a:pt x="71334" y="60687"/>
                  </a:lnTo>
                  <a:lnTo>
                    <a:pt x="71760" y="60687"/>
                  </a:lnTo>
                  <a:cubicBezTo>
                    <a:pt x="74102" y="56429"/>
                    <a:pt x="79532" y="53128"/>
                    <a:pt x="88050" y="53128"/>
                  </a:cubicBezTo>
                  <a:cubicBezTo>
                    <a:pt x="105617" y="53128"/>
                    <a:pt x="108705" y="63242"/>
                    <a:pt x="108705" y="78255"/>
                  </a:cubicBezTo>
                  <a:lnTo>
                    <a:pt x="108705" y="108598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E21616-0D08-40FC-B407-D79260B22B93}"/>
              </a:ext>
            </a:extLst>
          </p:cNvPr>
          <p:cNvGrpSpPr/>
          <p:nvPr userDrawn="1"/>
        </p:nvGrpSpPr>
        <p:grpSpPr>
          <a:xfrm>
            <a:off x="11356621" y="6119407"/>
            <a:ext cx="337892" cy="337893"/>
            <a:chOff x="9628899" y="6142640"/>
            <a:chExt cx="337892" cy="337893"/>
          </a:xfrm>
        </p:grpSpPr>
        <p:sp>
          <p:nvSpPr>
            <p:cNvPr id="32" name="Graphic 39">
              <a:extLst>
                <a:ext uri="{FF2B5EF4-FFF2-40B4-BE49-F238E27FC236}">
                  <a16:creationId xmlns:a16="http://schemas.microsoft.com/office/drawing/2014/main" id="{4FD545CA-1133-45F9-B929-49653877B87D}"/>
                </a:ext>
              </a:extLst>
            </p:cNvPr>
            <p:cNvSpPr/>
            <p:nvPr/>
          </p:nvSpPr>
          <p:spPr>
            <a:xfrm>
              <a:off x="9628899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hlinkClick r:id="rId5"/>
              <a:extLst>
                <a:ext uri="{FF2B5EF4-FFF2-40B4-BE49-F238E27FC236}">
                  <a16:creationId xmlns:a16="http://schemas.microsoft.com/office/drawing/2014/main" id="{9D969B89-966B-47E3-89CD-FAAF8FDC5DEA}"/>
                </a:ext>
              </a:extLst>
            </p:cNvPr>
            <p:cNvSpPr/>
            <p:nvPr/>
          </p:nvSpPr>
          <p:spPr>
            <a:xfrm>
              <a:off x="9758210" y="6244458"/>
              <a:ext cx="71929" cy="134257"/>
            </a:xfrm>
            <a:custGeom>
              <a:avLst/>
              <a:gdLst>
                <a:gd name="connsiteX0" fmla="*/ 58799 w 71929"/>
                <a:gd name="connsiteY0" fmla="*/ 22293 h 134257"/>
                <a:gd name="connsiteX1" fmla="*/ 71930 w 71929"/>
                <a:gd name="connsiteY1" fmla="*/ 22293 h 134257"/>
                <a:gd name="connsiteX2" fmla="*/ 71930 w 71929"/>
                <a:gd name="connsiteY2" fmla="*/ 945 h 134257"/>
                <a:gd name="connsiteX3" fmla="*/ 52795 w 71929"/>
                <a:gd name="connsiteY3" fmla="*/ 0 h 134257"/>
                <a:gd name="connsiteX4" fmla="*/ 20894 w 71929"/>
                <a:gd name="connsiteY4" fmla="*/ 31545 h 134257"/>
                <a:gd name="connsiteX5" fmla="*/ 20894 w 71929"/>
                <a:gd name="connsiteY5" fmla="*/ 50347 h 134257"/>
                <a:gd name="connsiteX6" fmla="*/ 0 w 71929"/>
                <a:gd name="connsiteY6" fmla="*/ 50347 h 134257"/>
                <a:gd name="connsiteX7" fmla="*/ 0 w 71929"/>
                <a:gd name="connsiteY7" fmla="*/ 74211 h 134257"/>
                <a:gd name="connsiteX8" fmla="*/ 20894 w 71929"/>
                <a:gd name="connsiteY8" fmla="*/ 74211 h 134257"/>
                <a:gd name="connsiteX9" fmla="*/ 20894 w 71929"/>
                <a:gd name="connsiteY9" fmla="*/ 134257 h 134257"/>
                <a:gd name="connsiteX10" fmla="*/ 46511 w 71929"/>
                <a:gd name="connsiteY10" fmla="*/ 134257 h 134257"/>
                <a:gd name="connsiteX11" fmla="*/ 46511 w 71929"/>
                <a:gd name="connsiteY11" fmla="*/ 74216 h 134257"/>
                <a:gd name="connsiteX12" fmla="*/ 66557 w 71929"/>
                <a:gd name="connsiteY12" fmla="*/ 74216 h 134257"/>
                <a:gd name="connsiteX13" fmla="*/ 69742 w 71929"/>
                <a:gd name="connsiteY13" fmla="*/ 50353 h 134257"/>
                <a:gd name="connsiteX14" fmla="*/ 46504 w 71929"/>
                <a:gd name="connsiteY14" fmla="*/ 50353 h 134257"/>
                <a:gd name="connsiteX15" fmla="*/ 46504 w 71929"/>
                <a:gd name="connsiteY15" fmla="*/ 33911 h 134257"/>
                <a:gd name="connsiteX16" fmla="*/ 58799 w 71929"/>
                <a:gd name="connsiteY16" fmla="*/ 22293 h 13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929" h="134257">
                  <a:moveTo>
                    <a:pt x="58799" y="22293"/>
                  </a:moveTo>
                  <a:lnTo>
                    <a:pt x="71930" y="22293"/>
                  </a:lnTo>
                  <a:lnTo>
                    <a:pt x="71930" y="945"/>
                  </a:lnTo>
                  <a:cubicBezTo>
                    <a:pt x="69662" y="655"/>
                    <a:pt x="61874" y="0"/>
                    <a:pt x="52795" y="0"/>
                  </a:cubicBezTo>
                  <a:cubicBezTo>
                    <a:pt x="33864" y="0"/>
                    <a:pt x="20894" y="11116"/>
                    <a:pt x="20894" y="31545"/>
                  </a:cubicBezTo>
                  <a:lnTo>
                    <a:pt x="20894" y="50347"/>
                  </a:lnTo>
                  <a:lnTo>
                    <a:pt x="0" y="50347"/>
                  </a:lnTo>
                  <a:lnTo>
                    <a:pt x="0" y="74211"/>
                  </a:lnTo>
                  <a:lnTo>
                    <a:pt x="20894" y="74211"/>
                  </a:lnTo>
                  <a:lnTo>
                    <a:pt x="20894" y="134257"/>
                  </a:lnTo>
                  <a:lnTo>
                    <a:pt x="46511" y="134257"/>
                  </a:lnTo>
                  <a:lnTo>
                    <a:pt x="46511" y="74216"/>
                  </a:lnTo>
                  <a:lnTo>
                    <a:pt x="66557" y="74216"/>
                  </a:lnTo>
                  <a:lnTo>
                    <a:pt x="69742" y="50353"/>
                  </a:lnTo>
                  <a:lnTo>
                    <a:pt x="46504" y="50353"/>
                  </a:lnTo>
                  <a:lnTo>
                    <a:pt x="46504" y="33911"/>
                  </a:lnTo>
                  <a:cubicBezTo>
                    <a:pt x="46511" y="27014"/>
                    <a:pt x="48501" y="22293"/>
                    <a:pt x="58799" y="22293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7" name="Picture 3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597FBC8-9D01-783B-ACB8-AA68C3BFF7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46125" y="2595863"/>
            <a:ext cx="3359890" cy="10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Text_Objec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B7B987A-225B-4D7B-A151-FDF2C3BAC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3" y="244475"/>
            <a:ext cx="6519227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Agenda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84C143C-8A77-493F-98A7-7EC8567516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1013" y="1249362"/>
            <a:ext cx="6604951" cy="44958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7pPr>
            <a:lvl8pPr>
              <a:buClr>
                <a:schemeClr val="tx2"/>
              </a:buClr>
              <a:defRPr sz="1600"/>
            </a:lvl8pPr>
            <a:lvl9pPr>
              <a:buClr>
                <a:schemeClr val="tx2"/>
              </a:buClr>
              <a:defRPr sz="1600"/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1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1D5C1DD-9F08-4FB6-9424-AD30AAB2A9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39074" y="244475"/>
            <a:ext cx="4116388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0DF26B28-1502-4DE1-8500-B338C7FBA7B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839075" y="1190625"/>
            <a:ext cx="4597400" cy="4887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1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lain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E4A4ECF-E59F-4507-8C9D-A33EB3F8B6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762" y="2959098"/>
            <a:ext cx="5737475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Clr>
                <a:schemeClr val="accent2"/>
              </a:buClr>
              <a:buFont typeface="Arial" panose="020B0604020202020204" pitchFamily="34" charset="0"/>
              <a:buNone/>
              <a:defRPr sz="4400" b="1">
                <a:solidFill>
                  <a:schemeClr val="tx1"/>
                </a:solidFill>
              </a:defRPr>
            </a:lvl1pPr>
            <a:lvl2pPr marL="466298" indent="0">
              <a:buClr>
                <a:schemeClr val="accent2"/>
              </a:buClr>
              <a:buFont typeface="Arial" panose="020B0604020202020204" pitchFamily="34" charset="0"/>
              <a:buNone/>
              <a:defRPr sz="4000" b="1">
                <a:solidFill>
                  <a:schemeClr val="bg1"/>
                </a:solidFill>
              </a:defRPr>
            </a:lvl2pPr>
            <a:lvl3pPr marL="932597" indent="0">
              <a:buClr>
                <a:schemeClr val="accent2"/>
              </a:buClr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53549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6348DC4C-F69D-491C-B08F-1EBE771AFE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762" y="2394579"/>
            <a:ext cx="11436665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44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0495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_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09F2051-B09A-441A-A67D-36B8014E33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 is simply dummy text of the printing and typesetting</a:t>
            </a:r>
            <a:r>
              <a:rPr lang="pl-PL"/>
              <a:t> </a:t>
            </a: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488978-04B6-4C2A-8988-865EB379D941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A45848A-04D0-B533-80E7-2385EFB55D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125" y="2595863"/>
            <a:ext cx="3359890" cy="10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68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plain 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493185F4-6B7E-408D-ABC3-FF1CD617A8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subtitle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A2F982D-3196-4A8A-AC38-784412C2F0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ABD309-146B-48D0-BF32-10CC10071B5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8138" y="1495425"/>
            <a:ext cx="11579225" cy="493395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pl-PL"/>
              <a:t>Bullet point</a:t>
            </a:r>
          </a:p>
          <a:p>
            <a:pPr lvl="1"/>
            <a:r>
              <a:rPr lang="pl-PL"/>
              <a:t>Bullet point 1a</a:t>
            </a:r>
          </a:p>
          <a:p>
            <a:pPr lvl="1"/>
            <a:r>
              <a:rPr lang="pl-PL"/>
              <a:t>Bullet point 1b</a:t>
            </a:r>
          </a:p>
          <a:p>
            <a:pPr lvl="0"/>
            <a:endParaRPr lang="pl-PL"/>
          </a:p>
          <a:p>
            <a:pPr lvl="0"/>
            <a:r>
              <a:rPr lang="pl-PL" sz="1600"/>
              <a:t>Bullet point</a:t>
            </a:r>
          </a:p>
          <a:p>
            <a:pPr lvl="1"/>
            <a:r>
              <a:rPr lang="pl-PL"/>
              <a:t>Bullet point 2a</a:t>
            </a:r>
          </a:p>
          <a:p>
            <a:pPr lvl="1"/>
            <a:r>
              <a:rPr lang="pl-PL"/>
              <a:t>Bullet point 2b</a:t>
            </a:r>
          </a:p>
          <a:p>
            <a:pPr lvl="0"/>
            <a:endParaRPr lang="pl-PL" sz="1600"/>
          </a:p>
          <a:p>
            <a:pPr lvl="0"/>
            <a:r>
              <a:rPr lang="pl-PL" sz="1600"/>
              <a:t>Bullet point</a:t>
            </a:r>
          </a:p>
          <a:p>
            <a:pPr lvl="1"/>
            <a:r>
              <a:rPr lang="pl-PL"/>
              <a:t>Bullet point 3a</a:t>
            </a:r>
          </a:p>
          <a:p>
            <a:pPr lvl="1"/>
            <a:r>
              <a:rPr lang="pl-PL"/>
              <a:t>Bullet point 3b</a:t>
            </a:r>
          </a:p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2725914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title_plain 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493185F4-6B7E-408D-ABC3-FF1CD617A8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subtitle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A2F982D-3196-4A8A-AC38-784412C2F0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ABD309-146B-48D0-BF32-10CC10071B5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138" y="1495425"/>
            <a:ext cx="11579225" cy="49339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671741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plain texts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009D88A-C172-46D8-9284-5BC889C44E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B63C5-604C-4B6A-9DE2-2CE0916611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4B130C-B684-41CB-A331-79D55ABFCD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523" y="1676396"/>
            <a:ext cx="3479943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868197D-1A6C-4737-81A4-A0E81D8722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37485" y="1676396"/>
            <a:ext cx="3479943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8A28F8C-6A41-4A1B-B129-7C627613BA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8003" y="1676395"/>
            <a:ext cx="3479943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64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CE92D101-E3E3-4FC8-807F-2F18C841FC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6604951" cy="33495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1FB5F0-09EE-44D8-9AE0-36985B1153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6604952" cy="429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13B89B7-BDFC-44FB-93C9-E327EE3CB4D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523" y="1458268"/>
            <a:ext cx="6604951" cy="468143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600">
                <a:solidFill>
                  <a:schemeClr val="bg1"/>
                </a:solidFill>
              </a:defRPr>
            </a:lvl4pPr>
            <a:lvl5pPr marL="21145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486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657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2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2"/>
            <a:endParaRPr lang="en-US"/>
          </a:p>
          <a:p>
            <a:pPr lvl="7"/>
            <a:endParaRPr lang="en-US"/>
          </a:p>
          <a:p>
            <a:pPr lvl="8"/>
            <a:endParaRPr lang="en-US"/>
          </a:p>
          <a:p>
            <a:pPr lvl="4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7EF8C2-5768-4840-8B20-D107689F49B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16800" y="-1"/>
            <a:ext cx="5019675" cy="69945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239216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2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A1F448F5-D77C-40DE-AA80-F48F7A1BCF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57E1824-CB0F-4332-B710-19A7A12526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76B071D-BC67-47A9-B793-D56080EA27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523" y="1676396"/>
            <a:ext cx="6231610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4790FF-81FB-4500-BAA1-6D33FCEAB5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18338" y="1676396"/>
            <a:ext cx="4899090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01749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big object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0C9CE932-61A3-4573-94C5-4E87E647F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4"/>
            <a:ext cx="6462076" cy="33495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00D90D2-0D40-47AA-96B8-03DCEF6D6A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2" y="285114"/>
            <a:ext cx="6462077" cy="4292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0BCE22-795C-49F8-B2EA-8196C9CD20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523" y="1676396"/>
            <a:ext cx="6462076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4BF294-19F1-4565-B1F2-9EA95DF2D70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18337" y="0"/>
            <a:ext cx="5418137" cy="69945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53882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EAF5DE2E-6181-40FD-8BF8-DE807F76F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4000"/>
          </a:blip>
          <a:srcRect l="35708" t="24649" r="12662" b="23305"/>
          <a:stretch/>
        </p:blipFill>
        <p:spPr>
          <a:xfrm>
            <a:off x="996782" y="384552"/>
            <a:ext cx="11059886" cy="57841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3DA4A7-54FD-4D6C-AF84-B0EB3E23BB9C}"/>
              </a:ext>
            </a:extLst>
          </p:cNvPr>
          <p:cNvSpPr/>
          <p:nvPr userDrawn="1"/>
        </p:nvSpPr>
        <p:spPr>
          <a:xfrm>
            <a:off x="5211640" y="2798622"/>
            <a:ext cx="6880447" cy="3350691"/>
          </a:xfrm>
          <a:prstGeom prst="rect">
            <a:avLst/>
          </a:prstGeom>
          <a:gradFill flip="none" rotWithShape="1">
            <a:gsLst>
              <a:gs pos="23000">
                <a:schemeClr val="accent4">
                  <a:lumMod val="5000"/>
                  <a:lumOff val="95000"/>
                  <a:alpha val="14000"/>
                </a:schemeClr>
              </a:gs>
              <a:gs pos="44000">
                <a:schemeClr val="accent4">
                  <a:lumMod val="45000"/>
                  <a:lumOff val="55000"/>
                  <a:alpha val="45000"/>
                </a:schemeClr>
              </a:gs>
              <a:gs pos="78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D7960-FCAB-4C95-BB55-A31658FE38EF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C99011-5F9D-4231-ACFF-8045A49CB660}"/>
              </a:ext>
            </a:extLst>
          </p:cNvPr>
          <p:cNvCxnSpPr>
            <a:cxnSpLocks/>
          </p:cNvCxnSpPr>
          <p:nvPr userDrawn="1"/>
        </p:nvCxnSpPr>
        <p:spPr>
          <a:xfrm>
            <a:off x="746125" y="5653088"/>
            <a:ext cx="10948388" cy="0"/>
          </a:xfrm>
          <a:prstGeom prst="line">
            <a:avLst/>
          </a:prstGeom>
          <a:ln w="3175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bg2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 is simply dummy text of the printing and typesetting</a:t>
            </a:r>
            <a:r>
              <a:rPr lang="pl-PL"/>
              <a:t> 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6052324-3430-4DFA-8B25-46B013FEEA4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5175" y="5843566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FB0BF8B2-78D4-4C85-8B93-6129C6C66C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2077" y="6018214"/>
            <a:ext cx="516259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66298" indent="0">
              <a:buNone/>
              <a:defRPr sz="1600">
                <a:solidFill>
                  <a:schemeClr val="bg2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21" name="Text Placeholder 31">
            <a:extLst>
              <a:ext uri="{FF2B5EF4-FFF2-40B4-BE49-F238E27FC236}">
                <a16:creationId xmlns:a16="http://schemas.microsoft.com/office/drawing/2014/main" id="{55DC36D8-9977-4962-AAF1-6FEDBF450D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62125" y="6297613"/>
            <a:ext cx="5162543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role/position</a:t>
            </a:r>
            <a:endParaRPr lang="en-US"/>
          </a:p>
        </p:txBody>
      </p:sp>
      <p:pic>
        <p:nvPicPr>
          <p:cNvPr id="12" name="Picture 11" descr="Ic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A60189D-398C-4B10-BDBB-98E3996B15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36075" y="6128666"/>
            <a:ext cx="337893" cy="337893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8FE39CEB-B74E-4594-A787-EC1FF2F8370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85569" y="6140655"/>
            <a:ext cx="332479" cy="332479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5FD23756-EAF6-4133-9EF2-1BCB809725B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29649" y="6134080"/>
            <a:ext cx="332479" cy="332479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270C054E-8A77-4F16-8C73-13859DA56A5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573729" y="6140655"/>
            <a:ext cx="332479" cy="332479"/>
          </a:xfrm>
          <a:prstGeom prst="rect">
            <a:avLst/>
          </a:prstGeom>
        </p:spPr>
      </p:pic>
      <p:pic>
        <p:nvPicPr>
          <p:cNvPr id="25" name="Picture 24" descr="A picture containing silhouette, clipart, night sky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3F849288-E8B1-46F7-9254-1704E2A6830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117809" y="6134080"/>
            <a:ext cx="332479" cy="33247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8DF1327-4EE4-C68B-FA36-5A56564D574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1333" y="2669679"/>
            <a:ext cx="3334682" cy="107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45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s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A9F8FC9E-1657-4130-9806-51CB92E03C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2AD73E9-F971-4817-9EF8-D857268E18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502FB32-B4AF-409A-9471-D190721B89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523" y="1676396"/>
            <a:ext cx="6087677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DC6743-79BF-4DDA-A8C6-B2EBFC836D6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56401" y="1676396"/>
            <a:ext cx="516096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5F5492-C184-490B-9CCC-87C37008302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8457" y="4518024"/>
            <a:ext cx="11578905" cy="1857376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2012836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small pictures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3B632BFF-C896-44A0-8462-3507947A3C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E1FA44-09C3-465C-A5C7-F72BDB2AAF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A8AD6D97-91A7-4795-9C03-1A0D7DC6878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813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ABC6DD49-0897-4343-B299-2A9E718F8E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31984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B50EDFF5-7937-42D9-BA3B-04C46106DA2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078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C08D0C1A-2A21-49CD-A5CB-EC8E9B66774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28172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3AD6362-B796-4B62-8CAF-FAEA7F3B1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139" y="3619496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2B6B89-1E4D-4A48-8C84-9563BA393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19079" y="3619494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478B36F-67BF-4B1B-BB0E-86854F1581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00788" y="3619495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C66B175-A4A3-4CC0-BD41-F32F79D5E2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1728" y="3623725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35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9C1AA1E-794D-4A5C-8968-BC6412C6F0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762" y="2394579"/>
            <a:ext cx="11436665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4400" b="1">
                <a:solidFill>
                  <a:schemeClr val="accent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581091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4BB691-7A24-6768-AF3B-D9D4297570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932" y="2661211"/>
            <a:ext cx="3367738" cy="10869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45E2BC-68B0-4EFA-95FF-430026C87B8B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789AF7-5760-4944-AB26-39F32CE7C5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tx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 is simply dummy text of the printing and typesetting</a:t>
            </a:r>
            <a:r>
              <a:rPr lang="pl-PL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90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plain 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2DEABCF-83FD-4E3F-8A33-22582148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subtitle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4BE641-6951-49E1-A143-3472C1DFE2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898DBA-4FF2-4017-885F-FE601FFE8E9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38203" y="1356360"/>
            <a:ext cx="11579225" cy="493395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pl-PL"/>
              <a:t>Bullet point</a:t>
            </a:r>
          </a:p>
          <a:p>
            <a:pPr lvl="1"/>
            <a:r>
              <a:rPr lang="pl-PL"/>
              <a:t>Bullet point 1a</a:t>
            </a:r>
          </a:p>
          <a:p>
            <a:pPr lvl="1"/>
            <a:r>
              <a:rPr lang="pl-PL"/>
              <a:t>Bullet point 1b</a:t>
            </a:r>
            <a:endParaRPr lang="en-US"/>
          </a:p>
          <a:p>
            <a:pPr lvl="0"/>
            <a:endParaRPr lang="pl-PL"/>
          </a:p>
          <a:p>
            <a:pPr lvl="0"/>
            <a:r>
              <a:rPr lang="pl-PL" sz="1600"/>
              <a:t>Bullet point</a:t>
            </a:r>
            <a:endParaRPr lang="en-US" sz="1600"/>
          </a:p>
          <a:p>
            <a:pPr lvl="1"/>
            <a:r>
              <a:rPr lang="pl-PL"/>
              <a:t>Bullet point 2a</a:t>
            </a:r>
            <a:endParaRPr lang="en-US"/>
          </a:p>
          <a:p>
            <a:pPr lvl="1"/>
            <a:r>
              <a:rPr lang="pl-PL"/>
              <a:t>Bullet point 2b</a:t>
            </a:r>
            <a:endParaRPr lang="en-US"/>
          </a:p>
          <a:p>
            <a:pPr lvl="0"/>
            <a:endParaRPr lang="pl-PL" sz="1600"/>
          </a:p>
          <a:p>
            <a:pPr lvl="0"/>
            <a:r>
              <a:rPr lang="pl-PL" sz="1600"/>
              <a:t>Bullet point</a:t>
            </a:r>
          </a:p>
          <a:p>
            <a:pPr lvl="1"/>
            <a:r>
              <a:rPr lang="pl-PL"/>
              <a:t>Bullet point 3a</a:t>
            </a:r>
          </a:p>
          <a:p>
            <a:pPr lvl="1"/>
            <a:r>
              <a:rPr lang="pl-PL"/>
              <a:t>Bullet point 3b</a:t>
            </a:r>
          </a:p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123870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plain tex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009D88A-C172-46D8-9284-5BC889C44E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B63C5-604C-4B6A-9DE2-2CE0916611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20EADD2-9B87-4345-BE37-6C10B2A60A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523" y="1676396"/>
            <a:ext cx="3598477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331492" indent="0">
              <a:buClr>
                <a:schemeClr val="tx2"/>
              </a:buClr>
              <a:buNone/>
              <a:defRPr sz="1600"/>
            </a:lvl6pPr>
          </a:lstStyle>
          <a:p>
            <a:pPr lvl="0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67B3059-E211-49F5-9683-B02D34D1D2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18951" y="1676396"/>
            <a:ext cx="3598477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331492" indent="0">
              <a:buClr>
                <a:schemeClr val="tx2"/>
              </a:buClr>
              <a:buNone/>
              <a:defRPr sz="1600"/>
            </a:lvl6pPr>
          </a:lstStyle>
          <a:p>
            <a:pPr lvl="0"/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10473F5-2055-49E8-965D-F0524BFD3C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8736" y="1676396"/>
            <a:ext cx="3598477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331492" indent="0">
              <a:buClr>
                <a:schemeClr val="tx2"/>
              </a:buClr>
              <a:buNone/>
              <a:defRPr sz="1600"/>
            </a:lvl6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56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CE92D101-E3E3-4FC8-807F-2F18C841FC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4"/>
            <a:ext cx="6604951" cy="32752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1FB5F0-09EE-44D8-9AE0-36985B1153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6604952" cy="419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3DD2602-294D-42B6-B64D-EE7566B0D9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8523" y="1676396"/>
            <a:ext cx="6604951" cy="44958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7pPr>
            <a:lvl8pPr>
              <a:buClr>
                <a:schemeClr val="tx2"/>
              </a:buClr>
              <a:defRPr sz="1600"/>
            </a:lvl8pPr>
            <a:lvl9pPr>
              <a:buClr>
                <a:schemeClr val="tx2"/>
              </a:buClr>
              <a:defRPr sz="1600"/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1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157ED8A-829E-4ED9-9F82-986103CB528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33733" y="-1"/>
            <a:ext cx="5002742" cy="69945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1502465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2DEABCF-83FD-4E3F-8A33-22582148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4BE641-6951-49E1-A143-3472C1DFE2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7EB017A-1BA0-4B0B-8DB8-04D4FFA0E9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523" y="1676396"/>
            <a:ext cx="6010026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>
              <a:buClr>
                <a:schemeClr val="tx2"/>
              </a:buClr>
              <a:defRPr sz="1600"/>
            </a:lvl7pPr>
          </a:lstStyle>
          <a:p>
            <a:pPr lvl="0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780F49-5FC2-4ECF-A5F2-DB6FBC19477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807201" y="1676396"/>
            <a:ext cx="5110228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568958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big objec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2DEABCF-83FD-4E3F-8A33-22582148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4"/>
            <a:ext cx="6462076" cy="33495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4BE641-6951-49E1-A143-3472C1DFE2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2" y="285114"/>
            <a:ext cx="6462077" cy="4292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E41C37A-192E-4A32-A980-38D0352E35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523" y="1676396"/>
            <a:ext cx="6462076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331492" indent="0">
              <a:buClr>
                <a:schemeClr val="tx2"/>
              </a:buClr>
              <a:buNone/>
              <a:defRPr sz="1600"/>
            </a:lvl6pPr>
          </a:lstStyle>
          <a:p>
            <a:pPr lvl="0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3690B8-DE9C-4F81-8A19-3734C8F28B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289800" y="-1"/>
            <a:ext cx="5146675" cy="69945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8184029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2DEABCF-83FD-4E3F-8A33-22582148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4BE641-6951-49E1-A143-3472C1DFE2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79737ED-5698-41C6-975C-8E4A23C5EA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523" y="1676396"/>
            <a:ext cx="6172344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331492" indent="0">
              <a:buClr>
                <a:schemeClr val="tx2"/>
              </a:buClr>
              <a:buNone/>
              <a:defRPr sz="1600"/>
            </a:lvl6pPr>
          </a:lstStyle>
          <a:p>
            <a:pPr lvl="0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A9D361-9AAE-4A48-98E0-497155EEDE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14621" y="1676396"/>
            <a:ext cx="500274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endParaRPr lang="pl-PL" sz="16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6EC4F7-5819-4662-A673-A943C4A3AFE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38523" y="4614333"/>
            <a:ext cx="11578840" cy="1675977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2853289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E9DC04D9-F80B-4957-ACB1-6ADDC938B7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5344" y="2587462"/>
            <a:ext cx="2857698" cy="15585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FB2D524-067A-4245-83C6-A72606F9F5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35344" y="4567539"/>
            <a:ext cx="921314" cy="921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6CD6B37-2BB2-4339-838A-F18257C5E8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58262" y="4757544"/>
            <a:ext cx="5629397" cy="294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66298" indent="0">
              <a:buNone/>
              <a:defRPr sz="20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name</a:t>
            </a:r>
            <a:endParaRPr lang="en-US"/>
          </a:p>
        </p:txBody>
      </p:sp>
      <p:sp>
        <p:nvSpPr>
          <p:cNvPr id="19" name="Text Placeholder 31">
            <a:extLst>
              <a:ext uri="{FF2B5EF4-FFF2-40B4-BE49-F238E27FC236}">
                <a16:creationId xmlns:a16="http://schemas.microsoft.com/office/drawing/2014/main" id="{5B2DE32A-B54E-468E-ACA8-863366CFAB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58261" y="5062592"/>
            <a:ext cx="5629397" cy="24076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567945-CFAA-4675-95B8-AE3495EBBEE0}"/>
              </a:ext>
            </a:extLst>
          </p:cNvPr>
          <p:cNvCxnSpPr>
            <a:cxnSpLocks/>
          </p:cNvCxnSpPr>
          <p:nvPr userDrawn="1"/>
        </p:nvCxnSpPr>
        <p:spPr>
          <a:xfrm>
            <a:off x="4883314" y="798050"/>
            <a:ext cx="0" cy="5279677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A51EE0F-824C-4E12-A4E5-87F6EAE7FF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4914" y="679055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accent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74166-32F0-4463-8644-D4798A8192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2566" y="5793249"/>
            <a:ext cx="1209029" cy="286998"/>
          </a:xfrm>
          <a:prstGeom prst="rect">
            <a:avLst/>
          </a:prstGeom>
        </p:spPr>
        <p:txBody>
          <a:bodyPr numCol="1" anchor="t"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Date</a:t>
            </a:r>
            <a:endParaRPr lang="en-US"/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E65D7136-5057-4698-ADC3-62326FF67E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4914" y="1806180"/>
            <a:ext cx="6880450" cy="498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66298" indent="0">
              <a:buNone/>
              <a:defRPr sz="2800">
                <a:solidFill>
                  <a:schemeClr val="accent2"/>
                </a:solidFill>
              </a:defRPr>
            </a:lvl2pPr>
            <a:lvl3pPr marL="932597" indent="0">
              <a:buNone/>
              <a:defRPr sz="2800">
                <a:solidFill>
                  <a:schemeClr val="accent2"/>
                </a:solidFill>
              </a:defRPr>
            </a:lvl3pPr>
            <a:lvl4pPr marL="1398895" indent="0">
              <a:buNone/>
              <a:defRPr sz="2800">
                <a:solidFill>
                  <a:schemeClr val="accent2"/>
                </a:solidFill>
              </a:defRPr>
            </a:lvl4pPr>
            <a:lvl5pPr marL="1865193" indent="0">
              <a:buNone/>
              <a:defRPr sz="2800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subtitle</a:t>
            </a:r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3B9A50-4C22-459A-AB09-92E41FE293B3}"/>
              </a:ext>
            </a:extLst>
          </p:cNvPr>
          <p:cNvCxnSpPr>
            <a:cxnSpLocks/>
          </p:cNvCxnSpPr>
          <p:nvPr userDrawn="1"/>
        </p:nvCxnSpPr>
        <p:spPr>
          <a:xfrm>
            <a:off x="6887639" y="5843995"/>
            <a:ext cx="0" cy="170212"/>
          </a:xfrm>
          <a:prstGeom prst="line">
            <a:avLst/>
          </a:prstGeom>
          <a:ln w="190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4000AFE-A42D-494D-969C-AC868846E0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22326" y="5793249"/>
            <a:ext cx="3190713" cy="286998"/>
          </a:xfrm>
          <a:prstGeom prst="rect">
            <a:avLst/>
          </a:prstGeom>
        </p:spPr>
        <p:txBody>
          <a:bodyPr numCol="1" anchor="t"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Place</a:t>
            </a:r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7F2C37BB-05E5-4EB4-90B7-B78369BDD9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1319" y="5793249"/>
            <a:ext cx="200925" cy="25673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744087C-3DC1-0D5E-E21B-DBB77E231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333" y="2669679"/>
            <a:ext cx="3334682" cy="107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53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small pictur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2DEABCF-83FD-4E3F-8A33-22582148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4BE641-6951-49E1-A143-3472C1DFE2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9DD457F-998D-45C3-986F-FA49660BF52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813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23A50BB-A098-406B-B4F6-807A88F20FC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31984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E41A5623-2CAD-44D2-9387-53851A90A80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078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28E1B031-D020-4449-BBA8-0AE56004AB9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28172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A53ACAE-7D3B-4401-9FFF-688047F671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8138" y="3613569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>
              <a:buClr>
                <a:schemeClr val="tx2"/>
              </a:buClr>
              <a:defRPr sz="1600"/>
            </a:lvl7pPr>
          </a:lstStyle>
          <a:p>
            <a:pPr lvl="0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8AC624-1E47-4DFF-A5CE-56574227C07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19848" y="3613568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>
              <a:buClr>
                <a:schemeClr val="tx2"/>
              </a:buClr>
              <a:defRPr sz="1600"/>
            </a:lvl7pPr>
          </a:lstStyle>
          <a:p>
            <a:pPr lvl="0"/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A7BEB47-6CCC-4228-AC07-684767EB49E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00788" y="3613569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>
              <a:buClr>
                <a:schemeClr val="tx2"/>
              </a:buClr>
              <a:defRPr sz="1600"/>
            </a:lvl7pPr>
          </a:lstStyle>
          <a:p>
            <a:pPr lvl="0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A6A18CB-ABFD-4B46-B710-8C1ABE52D0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1728" y="3613569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>
              <a:buClr>
                <a:schemeClr val="tx2"/>
              </a:buClr>
              <a:defRPr sz="1600"/>
            </a:lvl7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760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12EA86-87B6-4BDC-8E66-2992CD45D0E6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r>
              <a:rPr lang="pl-PL">
                <a:solidFill>
                  <a:schemeClr val="accent2"/>
                </a:solidFill>
              </a:rPr>
              <a:t>Thank you </a:t>
            </a:r>
            <a:r>
              <a:rPr lang="pl-PL"/>
              <a:t>for watching!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AEBF83-182A-40AB-9DA6-0A72274BB072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C3653C-F22A-42DC-8203-B122B1F5F4C8}"/>
              </a:ext>
            </a:extLst>
          </p:cNvPr>
          <p:cNvCxnSpPr>
            <a:cxnSpLocks/>
          </p:cNvCxnSpPr>
          <p:nvPr userDrawn="1"/>
        </p:nvCxnSpPr>
        <p:spPr>
          <a:xfrm>
            <a:off x="746125" y="5529263"/>
            <a:ext cx="7854950" cy="0"/>
          </a:xfrm>
          <a:prstGeom prst="line">
            <a:avLst/>
          </a:prstGeom>
          <a:ln w="3175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264E229-4CC3-434E-B612-856880D987F6}"/>
              </a:ext>
            </a:extLst>
          </p:cNvPr>
          <p:cNvGrpSpPr/>
          <p:nvPr userDrawn="1"/>
        </p:nvGrpSpPr>
        <p:grpSpPr>
          <a:xfrm>
            <a:off x="10022922" y="5378296"/>
            <a:ext cx="331250" cy="331251"/>
            <a:chOff x="10181270" y="6142640"/>
            <a:chExt cx="337892" cy="337893"/>
          </a:xfrm>
        </p:grpSpPr>
        <p:sp>
          <p:nvSpPr>
            <p:cNvPr id="10" name="Graphic 39">
              <a:extLst>
                <a:ext uri="{FF2B5EF4-FFF2-40B4-BE49-F238E27FC236}">
                  <a16:creationId xmlns:a16="http://schemas.microsoft.com/office/drawing/2014/main" id="{2BF3C2FB-8F2F-4175-9ADF-971B15069D09}"/>
                </a:ext>
              </a:extLst>
            </p:cNvPr>
            <p:cNvSpPr/>
            <p:nvPr/>
          </p:nvSpPr>
          <p:spPr>
            <a:xfrm>
              <a:off x="10181270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568C245-252C-453F-9B4F-F9566187CAC0}"/>
                </a:ext>
              </a:extLst>
            </p:cNvPr>
            <p:cNvSpPr/>
            <p:nvPr/>
          </p:nvSpPr>
          <p:spPr>
            <a:xfrm>
              <a:off x="10283085" y="6244458"/>
              <a:ext cx="134261" cy="134257"/>
            </a:xfrm>
            <a:custGeom>
              <a:avLst/>
              <a:gdLst>
                <a:gd name="connsiteX0" fmla="*/ 92307 w 134261"/>
                <a:gd name="connsiteY0" fmla="*/ 0 h 134257"/>
                <a:gd name="connsiteX1" fmla="*/ 41962 w 134261"/>
                <a:gd name="connsiteY1" fmla="*/ 0 h 134257"/>
                <a:gd name="connsiteX2" fmla="*/ 0 w 134261"/>
                <a:gd name="connsiteY2" fmla="*/ 41956 h 134257"/>
                <a:gd name="connsiteX3" fmla="*/ 0 w 134261"/>
                <a:gd name="connsiteY3" fmla="*/ 92302 h 134257"/>
                <a:gd name="connsiteX4" fmla="*/ 41962 w 134261"/>
                <a:gd name="connsiteY4" fmla="*/ 134257 h 134257"/>
                <a:gd name="connsiteX5" fmla="*/ 92307 w 134261"/>
                <a:gd name="connsiteY5" fmla="*/ 134257 h 134257"/>
                <a:gd name="connsiteX6" fmla="*/ 134262 w 134261"/>
                <a:gd name="connsiteY6" fmla="*/ 92302 h 134257"/>
                <a:gd name="connsiteX7" fmla="*/ 134262 w 134261"/>
                <a:gd name="connsiteY7" fmla="*/ 41956 h 134257"/>
                <a:gd name="connsiteX8" fmla="*/ 92307 w 134261"/>
                <a:gd name="connsiteY8" fmla="*/ 0 h 134257"/>
                <a:gd name="connsiteX9" fmla="*/ 121674 w 134261"/>
                <a:gd name="connsiteY9" fmla="*/ 92302 h 134257"/>
                <a:gd name="connsiteX10" fmla="*/ 92307 w 134261"/>
                <a:gd name="connsiteY10" fmla="*/ 121671 h 134257"/>
                <a:gd name="connsiteX11" fmla="*/ 41962 w 134261"/>
                <a:gd name="connsiteY11" fmla="*/ 121671 h 134257"/>
                <a:gd name="connsiteX12" fmla="*/ 12588 w 134261"/>
                <a:gd name="connsiteY12" fmla="*/ 92302 h 134257"/>
                <a:gd name="connsiteX13" fmla="*/ 12588 w 134261"/>
                <a:gd name="connsiteY13" fmla="*/ 41956 h 134257"/>
                <a:gd name="connsiteX14" fmla="*/ 41962 w 134261"/>
                <a:gd name="connsiteY14" fmla="*/ 12586 h 134257"/>
                <a:gd name="connsiteX15" fmla="*/ 92307 w 134261"/>
                <a:gd name="connsiteY15" fmla="*/ 12586 h 134257"/>
                <a:gd name="connsiteX16" fmla="*/ 121674 w 134261"/>
                <a:gd name="connsiteY16" fmla="*/ 41956 h 134257"/>
                <a:gd name="connsiteX17" fmla="*/ 121674 w 134261"/>
                <a:gd name="connsiteY17" fmla="*/ 92302 h 13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261" h="134257">
                  <a:moveTo>
                    <a:pt x="92307" y="0"/>
                  </a:moveTo>
                  <a:lnTo>
                    <a:pt x="41962" y="0"/>
                  </a:lnTo>
                  <a:cubicBezTo>
                    <a:pt x="18790" y="0"/>
                    <a:pt x="0" y="18788"/>
                    <a:pt x="0" y="41956"/>
                  </a:cubicBezTo>
                  <a:lnTo>
                    <a:pt x="0" y="92302"/>
                  </a:lnTo>
                  <a:cubicBezTo>
                    <a:pt x="0" y="115469"/>
                    <a:pt x="18790" y="134257"/>
                    <a:pt x="41962" y="134257"/>
                  </a:cubicBezTo>
                  <a:lnTo>
                    <a:pt x="92307" y="134257"/>
                  </a:lnTo>
                  <a:cubicBezTo>
                    <a:pt x="115472" y="134257"/>
                    <a:pt x="134262" y="115469"/>
                    <a:pt x="134262" y="92302"/>
                  </a:cubicBezTo>
                  <a:lnTo>
                    <a:pt x="134262" y="41956"/>
                  </a:lnTo>
                  <a:cubicBezTo>
                    <a:pt x="134262" y="18788"/>
                    <a:pt x="115472" y="0"/>
                    <a:pt x="92307" y="0"/>
                  </a:cubicBezTo>
                  <a:close/>
                  <a:moveTo>
                    <a:pt x="121674" y="92302"/>
                  </a:moveTo>
                  <a:cubicBezTo>
                    <a:pt x="121674" y="108496"/>
                    <a:pt x="108499" y="121671"/>
                    <a:pt x="92307" y="121671"/>
                  </a:cubicBezTo>
                  <a:lnTo>
                    <a:pt x="41962" y="121671"/>
                  </a:lnTo>
                  <a:cubicBezTo>
                    <a:pt x="25763" y="121671"/>
                    <a:pt x="12588" y="108496"/>
                    <a:pt x="12588" y="92302"/>
                  </a:cubicBezTo>
                  <a:lnTo>
                    <a:pt x="12588" y="41956"/>
                  </a:lnTo>
                  <a:cubicBezTo>
                    <a:pt x="12588" y="25761"/>
                    <a:pt x="25763" y="12586"/>
                    <a:pt x="41962" y="12586"/>
                  </a:cubicBezTo>
                  <a:lnTo>
                    <a:pt x="92307" y="12586"/>
                  </a:lnTo>
                  <a:cubicBezTo>
                    <a:pt x="108499" y="12586"/>
                    <a:pt x="121674" y="25761"/>
                    <a:pt x="121674" y="41956"/>
                  </a:cubicBezTo>
                  <a:lnTo>
                    <a:pt x="121674" y="92302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hlinkClick r:id="rId2"/>
              <a:extLst>
                <a:ext uri="{FF2B5EF4-FFF2-40B4-BE49-F238E27FC236}">
                  <a16:creationId xmlns:a16="http://schemas.microsoft.com/office/drawing/2014/main" id="{453295E8-00D1-405D-963E-B9AF8D215D68}"/>
                </a:ext>
              </a:extLst>
            </p:cNvPr>
            <p:cNvSpPr/>
            <p:nvPr/>
          </p:nvSpPr>
          <p:spPr>
            <a:xfrm>
              <a:off x="10316651" y="6278023"/>
              <a:ext cx="67130" cy="67128"/>
            </a:xfrm>
            <a:custGeom>
              <a:avLst/>
              <a:gdLst>
                <a:gd name="connsiteX0" fmla="*/ 33565 w 67130"/>
                <a:gd name="connsiteY0" fmla="*/ 0 h 67128"/>
                <a:gd name="connsiteX1" fmla="*/ 0 w 67130"/>
                <a:gd name="connsiteY1" fmla="*/ 33564 h 67128"/>
                <a:gd name="connsiteX2" fmla="*/ 33565 w 67130"/>
                <a:gd name="connsiteY2" fmla="*/ 67129 h 67128"/>
                <a:gd name="connsiteX3" fmla="*/ 67131 w 67130"/>
                <a:gd name="connsiteY3" fmla="*/ 33564 h 67128"/>
                <a:gd name="connsiteX4" fmla="*/ 33565 w 67130"/>
                <a:gd name="connsiteY4" fmla="*/ 0 h 67128"/>
                <a:gd name="connsiteX5" fmla="*/ 33565 w 67130"/>
                <a:gd name="connsiteY5" fmla="*/ 54542 h 67128"/>
                <a:gd name="connsiteX6" fmla="*/ 12588 w 67130"/>
                <a:gd name="connsiteY6" fmla="*/ 33564 h 67128"/>
                <a:gd name="connsiteX7" fmla="*/ 33565 w 67130"/>
                <a:gd name="connsiteY7" fmla="*/ 12586 h 67128"/>
                <a:gd name="connsiteX8" fmla="*/ 54543 w 67130"/>
                <a:gd name="connsiteY8" fmla="*/ 33564 h 67128"/>
                <a:gd name="connsiteX9" fmla="*/ 33565 w 67130"/>
                <a:gd name="connsiteY9" fmla="*/ 54542 h 6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130" h="67128">
                  <a:moveTo>
                    <a:pt x="33565" y="0"/>
                  </a:moveTo>
                  <a:cubicBezTo>
                    <a:pt x="15032" y="0"/>
                    <a:pt x="0" y="15028"/>
                    <a:pt x="0" y="33564"/>
                  </a:cubicBezTo>
                  <a:cubicBezTo>
                    <a:pt x="0" y="52100"/>
                    <a:pt x="15032" y="67129"/>
                    <a:pt x="33565" y="67129"/>
                  </a:cubicBezTo>
                  <a:cubicBezTo>
                    <a:pt x="52099" y="67129"/>
                    <a:pt x="67131" y="52100"/>
                    <a:pt x="67131" y="33564"/>
                  </a:cubicBezTo>
                  <a:cubicBezTo>
                    <a:pt x="67131" y="15028"/>
                    <a:pt x="52099" y="0"/>
                    <a:pt x="33565" y="0"/>
                  </a:cubicBezTo>
                  <a:close/>
                  <a:moveTo>
                    <a:pt x="33565" y="54542"/>
                  </a:moveTo>
                  <a:cubicBezTo>
                    <a:pt x="22005" y="54542"/>
                    <a:pt x="12588" y="45127"/>
                    <a:pt x="12588" y="33564"/>
                  </a:cubicBezTo>
                  <a:cubicBezTo>
                    <a:pt x="12588" y="21993"/>
                    <a:pt x="22005" y="12586"/>
                    <a:pt x="33565" y="12586"/>
                  </a:cubicBezTo>
                  <a:cubicBezTo>
                    <a:pt x="45126" y="12586"/>
                    <a:pt x="54543" y="21993"/>
                    <a:pt x="54543" y="33564"/>
                  </a:cubicBezTo>
                  <a:cubicBezTo>
                    <a:pt x="54543" y="45127"/>
                    <a:pt x="45126" y="54542"/>
                    <a:pt x="33565" y="54542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880A26-7398-4D3B-8863-D47A02E49239}"/>
                </a:ext>
              </a:extLst>
            </p:cNvPr>
            <p:cNvSpPr/>
            <p:nvPr/>
          </p:nvSpPr>
          <p:spPr>
            <a:xfrm>
              <a:off x="10381829" y="6271033"/>
              <a:ext cx="8940" cy="8945"/>
            </a:xfrm>
            <a:custGeom>
              <a:avLst/>
              <a:gdLst>
                <a:gd name="connsiteX0" fmla="*/ 4470 w 8940"/>
                <a:gd name="connsiteY0" fmla="*/ 8945 h 8945"/>
                <a:gd name="connsiteX1" fmla="*/ 8940 w 8940"/>
                <a:gd name="connsiteY1" fmla="*/ 4473 h 8945"/>
                <a:gd name="connsiteX2" fmla="*/ 4470 w 8940"/>
                <a:gd name="connsiteY2" fmla="*/ 0 h 8945"/>
                <a:gd name="connsiteX3" fmla="*/ 0 w 8940"/>
                <a:gd name="connsiteY3" fmla="*/ 4473 h 8945"/>
                <a:gd name="connsiteX4" fmla="*/ 4470 w 8940"/>
                <a:gd name="connsiteY4" fmla="*/ 8945 h 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0" h="8945">
                  <a:moveTo>
                    <a:pt x="4470" y="8945"/>
                  </a:moveTo>
                  <a:cubicBezTo>
                    <a:pt x="6936" y="8945"/>
                    <a:pt x="8940" y="6943"/>
                    <a:pt x="8940" y="4473"/>
                  </a:cubicBezTo>
                  <a:cubicBezTo>
                    <a:pt x="8940" y="2002"/>
                    <a:pt x="6936" y="0"/>
                    <a:pt x="4470" y="0"/>
                  </a:cubicBezTo>
                  <a:cubicBezTo>
                    <a:pt x="1996" y="0"/>
                    <a:pt x="0" y="2002"/>
                    <a:pt x="0" y="4473"/>
                  </a:cubicBezTo>
                  <a:cubicBezTo>
                    <a:pt x="0" y="6943"/>
                    <a:pt x="1996" y="8945"/>
                    <a:pt x="4470" y="8945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05111C-D050-4963-BF3A-86BEB39B663A}"/>
              </a:ext>
            </a:extLst>
          </p:cNvPr>
          <p:cNvGrpSpPr/>
          <p:nvPr userDrawn="1"/>
        </p:nvGrpSpPr>
        <p:grpSpPr>
          <a:xfrm>
            <a:off x="10564435" y="5378296"/>
            <a:ext cx="331250" cy="331251"/>
            <a:chOff x="10733642" y="6142640"/>
            <a:chExt cx="337892" cy="337893"/>
          </a:xfrm>
        </p:grpSpPr>
        <p:sp>
          <p:nvSpPr>
            <p:cNvPr id="20" name="Graphic 39">
              <a:extLst>
                <a:ext uri="{FF2B5EF4-FFF2-40B4-BE49-F238E27FC236}">
                  <a16:creationId xmlns:a16="http://schemas.microsoft.com/office/drawing/2014/main" id="{B6C6FF4D-D3C3-444F-93E9-F7B57CD7C2FD}"/>
                </a:ext>
              </a:extLst>
            </p:cNvPr>
            <p:cNvSpPr/>
            <p:nvPr/>
          </p:nvSpPr>
          <p:spPr>
            <a:xfrm>
              <a:off x="10733642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21" name="Graphic 39">
              <a:hlinkClick r:id="rId3"/>
              <a:extLst>
                <a:ext uri="{FF2B5EF4-FFF2-40B4-BE49-F238E27FC236}">
                  <a16:creationId xmlns:a16="http://schemas.microsoft.com/office/drawing/2014/main" id="{63E72BB0-9451-4A27-B512-AD73439C3469}"/>
                </a:ext>
              </a:extLst>
            </p:cNvPr>
            <p:cNvSpPr/>
            <p:nvPr/>
          </p:nvSpPr>
          <p:spPr>
            <a:xfrm>
              <a:off x="10839590" y="6267490"/>
              <a:ext cx="125865" cy="92764"/>
            </a:xfrm>
            <a:custGeom>
              <a:avLst/>
              <a:gdLst>
                <a:gd name="connsiteX0" fmla="*/ 123274 w 125865"/>
                <a:gd name="connsiteY0" fmla="*/ 14515 h 92764"/>
                <a:gd name="connsiteX1" fmla="*/ 112183 w 125865"/>
                <a:gd name="connsiteY1" fmla="*/ 2837 h 92764"/>
                <a:gd name="connsiteX2" fmla="*/ 62932 w 125865"/>
                <a:gd name="connsiteY2" fmla="*/ 0 h 92764"/>
                <a:gd name="connsiteX3" fmla="*/ 13689 w 125865"/>
                <a:gd name="connsiteY3" fmla="*/ 2730 h 92764"/>
                <a:gd name="connsiteX4" fmla="*/ 2591 w 125865"/>
                <a:gd name="connsiteY4" fmla="*/ 14515 h 92764"/>
                <a:gd name="connsiteX5" fmla="*/ 0 w 125865"/>
                <a:gd name="connsiteY5" fmla="*/ 46382 h 92764"/>
                <a:gd name="connsiteX6" fmla="*/ 2591 w 125865"/>
                <a:gd name="connsiteY6" fmla="*/ 78249 h 92764"/>
                <a:gd name="connsiteX7" fmla="*/ 13689 w 125865"/>
                <a:gd name="connsiteY7" fmla="*/ 89927 h 92764"/>
                <a:gd name="connsiteX8" fmla="*/ 62932 w 125865"/>
                <a:gd name="connsiteY8" fmla="*/ 92765 h 92764"/>
                <a:gd name="connsiteX9" fmla="*/ 112183 w 125865"/>
                <a:gd name="connsiteY9" fmla="*/ 90036 h 92764"/>
                <a:gd name="connsiteX10" fmla="*/ 123274 w 125865"/>
                <a:gd name="connsiteY10" fmla="*/ 78359 h 92764"/>
                <a:gd name="connsiteX11" fmla="*/ 125865 w 125865"/>
                <a:gd name="connsiteY11" fmla="*/ 46492 h 92764"/>
                <a:gd name="connsiteX12" fmla="*/ 123274 w 125865"/>
                <a:gd name="connsiteY12" fmla="*/ 14515 h 92764"/>
                <a:gd name="connsiteX13" fmla="*/ 50389 w 125865"/>
                <a:gd name="connsiteY13" fmla="*/ 66245 h 92764"/>
                <a:gd name="connsiteX14" fmla="*/ 50389 w 125865"/>
                <a:gd name="connsiteY14" fmla="*/ 26521 h 92764"/>
                <a:gd name="connsiteX15" fmla="*/ 83147 w 125865"/>
                <a:gd name="connsiteY15" fmla="*/ 46382 h 92764"/>
                <a:gd name="connsiteX16" fmla="*/ 50389 w 125865"/>
                <a:gd name="connsiteY16" fmla="*/ 66245 h 9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865" h="92764">
                  <a:moveTo>
                    <a:pt x="123274" y="14515"/>
                  </a:moveTo>
                  <a:cubicBezTo>
                    <a:pt x="121821" y="8839"/>
                    <a:pt x="117571" y="4366"/>
                    <a:pt x="112183" y="2837"/>
                  </a:cubicBezTo>
                  <a:cubicBezTo>
                    <a:pt x="102333" y="0"/>
                    <a:pt x="62932" y="0"/>
                    <a:pt x="62932" y="0"/>
                  </a:cubicBezTo>
                  <a:cubicBezTo>
                    <a:pt x="62932" y="0"/>
                    <a:pt x="23532" y="0"/>
                    <a:pt x="13689" y="2730"/>
                  </a:cubicBezTo>
                  <a:cubicBezTo>
                    <a:pt x="8397" y="4256"/>
                    <a:pt x="4044" y="8841"/>
                    <a:pt x="2591" y="14515"/>
                  </a:cubicBezTo>
                  <a:cubicBezTo>
                    <a:pt x="0" y="24883"/>
                    <a:pt x="0" y="46382"/>
                    <a:pt x="0" y="46382"/>
                  </a:cubicBezTo>
                  <a:cubicBezTo>
                    <a:pt x="0" y="46382"/>
                    <a:pt x="0" y="67990"/>
                    <a:pt x="2591" y="78249"/>
                  </a:cubicBezTo>
                  <a:cubicBezTo>
                    <a:pt x="4044" y="83925"/>
                    <a:pt x="8294" y="88399"/>
                    <a:pt x="13689" y="89927"/>
                  </a:cubicBezTo>
                  <a:cubicBezTo>
                    <a:pt x="23642" y="92765"/>
                    <a:pt x="62932" y="92765"/>
                    <a:pt x="62932" y="92765"/>
                  </a:cubicBezTo>
                  <a:cubicBezTo>
                    <a:pt x="62932" y="92765"/>
                    <a:pt x="102333" y="92765"/>
                    <a:pt x="112183" y="90036"/>
                  </a:cubicBezTo>
                  <a:cubicBezTo>
                    <a:pt x="117571" y="88508"/>
                    <a:pt x="121821" y="84034"/>
                    <a:pt x="123274" y="78359"/>
                  </a:cubicBezTo>
                  <a:cubicBezTo>
                    <a:pt x="125865" y="67990"/>
                    <a:pt x="125865" y="46492"/>
                    <a:pt x="125865" y="46492"/>
                  </a:cubicBezTo>
                  <a:cubicBezTo>
                    <a:pt x="125865" y="46492"/>
                    <a:pt x="125967" y="24883"/>
                    <a:pt x="123274" y="14515"/>
                  </a:cubicBezTo>
                  <a:close/>
                  <a:moveTo>
                    <a:pt x="50389" y="66245"/>
                  </a:moveTo>
                  <a:lnTo>
                    <a:pt x="50389" y="26521"/>
                  </a:lnTo>
                  <a:lnTo>
                    <a:pt x="83147" y="46382"/>
                  </a:lnTo>
                  <a:lnTo>
                    <a:pt x="50389" y="66245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A5B307-757E-4D4B-A004-9E7010CA8E22}"/>
              </a:ext>
            </a:extLst>
          </p:cNvPr>
          <p:cNvGrpSpPr/>
          <p:nvPr userDrawn="1"/>
        </p:nvGrpSpPr>
        <p:grpSpPr>
          <a:xfrm>
            <a:off x="8942718" y="5378296"/>
            <a:ext cx="331250" cy="331251"/>
            <a:chOff x="9079406" y="6142640"/>
            <a:chExt cx="337892" cy="337893"/>
          </a:xfrm>
        </p:grpSpPr>
        <p:sp>
          <p:nvSpPr>
            <p:cNvPr id="23" name="Graphic 39">
              <a:extLst>
                <a:ext uri="{FF2B5EF4-FFF2-40B4-BE49-F238E27FC236}">
                  <a16:creationId xmlns:a16="http://schemas.microsoft.com/office/drawing/2014/main" id="{066687F1-A0E2-4E83-882D-EB3CD6DF2E5C}"/>
                </a:ext>
              </a:extLst>
            </p:cNvPr>
            <p:cNvSpPr/>
            <p:nvPr/>
          </p:nvSpPr>
          <p:spPr>
            <a:xfrm>
              <a:off x="9079406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hlinkClick r:id="rId4"/>
              <a:extLst>
                <a:ext uri="{FF2B5EF4-FFF2-40B4-BE49-F238E27FC236}">
                  <a16:creationId xmlns:a16="http://schemas.microsoft.com/office/drawing/2014/main" id="{A86F095D-976E-4C7B-9291-0DBAB01FD7B2}"/>
                </a:ext>
              </a:extLst>
            </p:cNvPr>
            <p:cNvSpPr/>
            <p:nvPr/>
          </p:nvSpPr>
          <p:spPr>
            <a:xfrm>
              <a:off x="9181224" y="6244522"/>
              <a:ext cx="134257" cy="134150"/>
            </a:xfrm>
            <a:custGeom>
              <a:avLst/>
              <a:gdLst>
                <a:gd name="connsiteX0" fmla="*/ 100507 w 134257"/>
                <a:gd name="connsiteY0" fmla="*/ 0 h 134150"/>
                <a:gd name="connsiteX1" fmla="*/ 33644 w 134257"/>
                <a:gd name="connsiteY1" fmla="*/ 0 h 134150"/>
                <a:gd name="connsiteX2" fmla="*/ 0 w 134257"/>
                <a:gd name="connsiteY2" fmla="*/ 33644 h 134150"/>
                <a:gd name="connsiteX3" fmla="*/ 0 w 134257"/>
                <a:gd name="connsiteY3" fmla="*/ 100613 h 134150"/>
                <a:gd name="connsiteX4" fmla="*/ 33644 w 134257"/>
                <a:gd name="connsiteY4" fmla="*/ 134151 h 134150"/>
                <a:gd name="connsiteX5" fmla="*/ 100613 w 134257"/>
                <a:gd name="connsiteY5" fmla="*/ 134151 h 134150"/>
                <a:gd name="connsiteX6" fmla="*/ 134257 w 134257"/>
                <a:gd name="connsiteY6" fmla="*/ 100506 h 134150"/>
                <a:gd name="connsiteX7" fmla="*/ 134257 w 134257"/>
                <a:gd name="connsiteY7" fmla="*/ 33644 h 134150"/>
                <a:gd name="connsiteX8" fmla="*/ 100507 w 134257"/>
                <a:gd name="connsiteY8" fmla="*/ 0 h 134150"/>
                <a:gd name="connsiteX9" fmla="*/ 44717 w 134257"/>
                <a:gd name="connsiteY9" fmla="*/ 108598 h 134150"/>
                <a:gd name="connsiteX10" fmla="*/ 25552 w 134257"/>
                <a:gd name="connsiteY10" fmla="*/ 108598 h 134150"/>
                <a:gd name="connsiteX11" fmla="*/ 25552 w 134257"/>
                <a:gd name="connsiteY11" fmla="*/ 53234 h 134150"/>
                <a:gd name="connsiteX12" fmla="*/ 44717 w 134257"/>
                <a:gd name="connsiteY12" fmla="*/ 53234 h 134150"/>
                <a:gd name="connsiteX13" fmla="*/ 44717 w 134257"/>
                <a:gd name="connsiteY13" fmla="*/ 108598 h 134150"/>
                <a:gd name="connsiteX14" fmla="*/ 35028 w 134257"/>
                <a:gd name="connsiteY14" fmla="*/ 44717 h 134150"/>
                <a:gd name="connsiteX15" fmla="*/ 25233 w 134257"/>
                <a:gd name="connsiteY15" fmla="*/ 34922 h 134150"/>
                <a:gd name="connsiteX16" fmla="*/ 35028 w 134257"/>
                <a:gd name="connsiteY16" fmla="*/ 25127 h 134150"/>
                <a:gd name="connsiteX17" fmla="*/ 44823 w 134257"/>
                <a:gd name="connsiteY17" fmla="*/ 34922 h 134150"/>
                <a:gd name="connsiteX18" fmla="*/ 35028 w 134257"/>
                <a:gd name="connsiteY18" fmla="*/ 44717 h 134150"/>
                <a:gd name="connsiteX19" fmla="*/ 108705 w 134257"/>
                <a:gd name="connsiteY19" fmla="*/ 108598 h 134150"/>
                <a:gd name="connsiteX20" fmla="*/ 108598 w 134257"/>
                <a:gd name="connsiteY20" fmla="*/ 108598 h 134150"/>
                <a:gd name="connsiteX21" fmla="*/ 92628 w 134257"/>
                <a:gd name="connsiteY21" fmla="*/ 108598 h 134150"/>
                <a:gd name="connsiteX22" fmla="*/ 92628 w 134257"/>
                <a:gd name="connsiteY22" fmla="*/ 81768 h 134150"/>
                <a:gd name="connsiteX23" fmla="*/ 82939 w 134257"/>
                <a:gd name="connsiteY23" fmla="*/ 66969 h 134150"/>
                <a:gd name="connsiteX24" fmla="*/ 72399 w 134257"/>
                <a:gd name="connsiteY24" fmla="*/ 81342 h 134150"/>
                <a:gd name="connsiteX25" fmla="*/ 72399 w 134257"/>
                <a:gd name="connsiteY25" fmla="*/ 108598 h 134150"/>
                <a:gd name="connsiteX26" fmla="*/ 56428 w 134257"/>
                <a:gd name="connsiteY26" fmla="*/ 108598 h 134150"/>
                <a:gd name="connsiteX27" fmla="*/ 56428 w 134257"/>
                <a:gd name="connsiteY27" fmla="*/ 53234 h 134150"/>
                <a:gd name="connsiteX28" fmla="*/ 71334 w 134257"/>
                <a:gd name="connsiteY28" fmla="*/ 53234 h 134150"/>
                <a:gd name="connsiteX29" fmla="*/ 71334 w 134257"/>
                <a:gd name="connsiteY29" fmla="*/ 60687 h 134150"/>
                <a:gd name="connsiteX30" fmla="*/ 71760 w 134257"/>
                <a:gd name="connsiteY30" fmla="*/ 60687 h 134150"/>
                <a:gd name="connsiteX31" fmla="*/ 88050 w 134257"/>
                <a:gd name="connsiteY31" fmla="*/ 53128 h 134150"/>
                <a:gd name="connsiteX32" fmla="*/ 108705 w 134257"/>
                <a:gd name="connsiteY32" fmla="*/ 78255 h 134150"/>
                <a:gd name="connsiteX33" fmla="*/ 108705 w 134257"/>
                <a:gd name="connsiteY33" fmla="*/ 108598 h 13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4257" h="134150">
                  <a:moveTo>
                    <a:pt x="100507" y="0"/>
                  </a:moveTo>
                  <a:lnTo>
                    <a:pt x="33644" y="0"/>
                  </a:lnTo>
                  <a:cubicBezTo>
                    <a:pt x="15119" y="0"/>
                    <a:pt x="0" y="15119"/>
                    <a:pt x="0" y="33644"/>
                  </a:cubicBezTo>
                  <a:lnTo>
                    <a:pt x="0" y="100613"/>
                  </a:lnTo>
                  <a:cubicBezTo>
                    <a:pt x="0" y="119032"/>
                    <a:pt x="15119" y="134151"/>
                    <a:pt x="33644" y="134151"/>
                  </a:cubicBezTo>
                  <a:lnTo>
                    <a:pt x="100613" y="134151"/>
                  </a:lnTo>
                  <a:cubicBezTo>
                    <a:pt x="119138" y="134151"/>
                    <a:pt x="134257" y="119032"/>
                    <a:pt x="134257" y="100506"/>
                  </a:cubicBezTo>
                  <a:lnTo>
                    <a:pt x="134257" y="33644"/>
                  </a:lnTo>
                  <a:cubicBezTo>
                    <a:pt x="134151" y="15119"/>
                    <a:pt x="119032" y="0"/>
                    <a:pt x="100507" y="0"/>
                  </a:cubicBezTo>
                  <a:close/>
                  <a:moveTo>
                    <a:pt x="44717" y="108598"/>
                  </a:moveTo>
                  <a:lnTo>
                    <a:pt x="25552" y="108598"/>
                  </a:lnTo>
                  <a:lnTo>
                    <a:pt x="25552" y="53234"/>
                  </a:lnTo>
                  <a:lnTo>
                    <a:pt x="44717" y="53234"/>
                  </a:lnTo>
                  <a:lnTo>
                    <a:pt x="44717" y="108598"/>
                  </a:lnTo>
                  <a:close/>
                  <a:moveTo>
                    <a:pt x="35028" y="44717"/>
                  </a:moveTo>
                  <a:cubicBezTo>
                    <a:pt x="29598" y="44717"/>
                    <a:pt x="25233" y="40352"/>
                    <a:pt x="25233" y="34922"/>
                  </a:cubicBezTo>
                  <a:cubicBezTo>
                    <a:pt x="25233" y="29492"/>
                    <a:pt x="29598" y="25127"/>
                    <a:pt x="35028" y="25127"/>
                  </a:cubicBezTo>
                  <a:cubicBezTo>
                    <a:pt x="40458" y="25127"/>
                    <a:pt x="44823" y="29492"/>
                    <a:pt x="44823" y="34922"/>
                  </a:cubicBezTo>
                  <a:cubicBezTo>
                    <a:pt x="44717" y="40352"/>
                    <a:pt x="40352" y="44717"/>
                    <a:pt x="35028" y="44717"/>
                  </a:cubicBezTo>
                  <a:close/>
                  <a:moveTo>
                    <a:pt x="108705" y="108598"/>
                  </a:moveTo>
                  <a:lnTo>
                    <a:pt x="108598" y="108598"/>
                  </a:lnTo>
                  <a:lnTo>
                    <a:pt x="92628" y="108598"/>
                  </a:lnTo>
                  <a:lnTo>
                    <a:pt x="92628" y="81768"/>
                  </a:lnTo>
                  <a:cubicBezTo>
                    <a:pt x="92628" y="75273"/>
                    <a:pt x="91776" y="66969"/>
                    <a:pt x="82939" y="66969"/>
                  </a:cubicBezTo>
                  <a:cubicBezTo>
                    <a:pt x="73889" y="66969"/>
                    <a:pt x="72399" y="73996"/>
                    <a:pt x="72399" y="81342"/>
                  </a:cubicBezTo>
                  <a:lnTo>
                    <a:pt x="72399" y="108598"/>
                  </a:lnTo>
                  <a:lnTo>
                    <a:pt x="56428" y="108598"/>
                  </a:lnTo>
                  <a:lnTo>
                    <a:pt x="56428" y="53234"/>
                  </a:lnTo>
                  <a:lnTo>
                    <a:pt x="71334" y="53234"/>
                  </a:lnTo>
                  <a:lnTo>
                    <a:pt x="71334" y="60687"/>
                  </a:lnTo>
                  <a:lnTo>
                    <a:pt x="71760" y="60687"/>
                  </a:lnTo>
                  <a:cubicBezTo>
                    <a:pt x="74102" y="56429"/>
                    <a:pt x="79532" y="53128"/>
                    <a:pt x="88050" y="53128"/>
                  </a:cubicBezTo>
                  <a:cubicBezTo>
                    <a:pt x="105617" y="53128"/>
                    <a:pt x="108705" y="63242"/>
                    <a:pt x="108705" y="78255"/>
                  </a:cubicBezTo>
                  <a:lnTo>
                    <a:pt x="108705" y="108598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CD1BB4-7D0C-40D3-96F5-FC048CA685D7}"/>
              </a:ext>
            </a:extLst>
          </p:cNvPr>
          <p:cNvGrpSpPr/>
          <p:nvPr userDrawn="1"/>
        </p:nvGrpSpPr>
        <p:grpSpPr>
          <a:xfrm>
            <a:off x="9481409" y="5378296"/>
            <a:ext cx="331250" cy="331251"/>
            <a:chOff x="9628899" y="6142640"/>
            <a:chExt cx="337892" cy="337893"/>
          </a:xfrm>
        </p:grpSpPr>
        <p:sp>
          <p:nvSpPr>
            <p:cNvPr id="26" name="Graphic 39">
              <a:extLst>
                <a:ext uri="{FF2B5EF4-FFF2-40B4-BE49-F238E27FC236}">
                  <a16:creationId xmlns:a16="http://schemas.microsoft.com/office/drawing/2014/main" id="{EE41DFDF-95CC-4D74-B173-5D8D7F89719B}"/>
                </a:ext>
              </a:extLst>
            </p:cNvPr>
            <p:cNvSpPr/>
            <p:nvPr/>
          </p:nvSpPr>
          <p:spPr>
            <a:xfrm>
              <a:off x="9628899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hlinkClick r:id="rId5"/>
              <a:extLst>
                <a:ext uri="{FF2B5EF4-FFF2-40B4-BE49-F238E27FC236}">
                  <a16:creationId xmlns:a16="http://schemas.microsoft.com/office/drawing/2014/main" id="{E1094D4B-26D3-4DE5-90D8-6F8D17F1059A}"/>
                </a:ext>
              </a:extLst>
            </p:cNvPr>
            <p:cNvSpPr/>
            <p:nvPr/>
          </p:nvSpPr>
          <p:spPr>
            <a:xfrm>
              <a:off x="9758210" y="6244458"/>
              <a:ext cx="71929" cy="134257"/>
            </a:xfrm>
            <a:custGeom>
              <a:avLst/>
              <a:gdLst>
                <a:gd name="connsiteX0" fmla="*/ 58799 w 71929"/>
                <a:gd name="connsiteY0" fmla="*/ 22293 h 134257"/>
                <a:gd name="connsiteX1" fmla="*/ 71930 w 71929"/>
                <a:gd name="connsiteY1" fmla="*/ 22293 h 134257"/>
                <a:gd name="connsiteX2" fmla="*/ 71930 w 71929"/>
                <a:gd name="connsiteY2" fmla="*/ 945 h 134257"/>
                <a:gd name="connsiteX3" fmla="*/ 52795 w 71929"/>
                <a:gd name="connsiteY3" fmla="*/ 0 h 134257"/>
                <a:gd name="connsiteX4" fmla="*/ 20894 w 71929"/>
                <a:gd name="connsiteY4" fmla="*/ 31545 h 134257"/>
                <a:gd name="connsiteX5" fmla="*/ 20894 w 71929"/>
                <a:gd name="connsiteY5" fmla="*/ 50347 h 134257"/>
                <a:gd name="connsiteX6" fmla="*/ 0 w 71929"/>
                <a:gd name="connsiteY6" fmla="*/ 50347 h 134257"/>
                <a:gd name="connsiteX7" fmla="*/ 0 w 71929"/>
                <a:gd name="connsiteY7" fmla="*/ 74211 h 134257"/>
                <a:gd name="connsiteX8" fmla="*/ 20894 w 71929"/>
                <a:gd name="connsiteY8" fmla="*/ 74211 h 134257"/>
                <a:gd name="connsiteX9" fmla="*/ 20894 w 71929"/>
                <a:gd name="connsiteY9" fmla="*/ 134257 h 134257"/>
                <a:gd name="connsiteX10" fmla="*/ 46511 w 71929"/>
                <a:gd name="connsiteY10" fmla="*/ 134257 h 134257"/>
                <a:gd name="connsiteX11" fmla="*/ 46511 w 71929"/>
                <a:gd name="connsiteY11" fmla="*/ 74216 h 134257"/>
                <a:gd name="connsiteX12" fmla="*/ 66557 w 71929"/>
                <a:gd name="connsiteY12" fmla="*/ 74216 h 134257"/>
                <a:gd name="connsiteX13" fmla="*/ 69742 w 71929"/>
                <a:gd name="connsiteY13" fmla="*/ 50353 h 134257"/>
                <a:gd name="connsiteX14" fmla="*/ 46504 w 71929"/>
                <a:gd name="connsiteY14" fmla="*/ 50353 h 134257"/>
                <a:gd name="connsiteX15" fmla="*/ 46504 w 71929"/>
                <a:gd name="connsiteY15" fmla="*/ 33911 h 134257"/>
                <a:gd name="connsiteX16" fmla="*/ 58799 w 71929"/>
                <a:gd name="connsiteY16" fmla="*/ 22293 h 13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929" h="134257">
                  <a:moveTo>
                    <a:pt x="58799" y="22293"/>
                  </a:moveTo>
                  <a:lnTo>
                    <a:pt x="71930" y="22293"/>
                  </a:lnTo>
                  <a:lnTo>
                    <a:pt x="71930" y="945"/>
                  </a:lnTo>
                  <a:cubicBezTo>
                    <a:pt x="69662" y="655"/>
                    <a:pt x="61874" y="0"/>
                    <a:pt x="52795" y="0"/>
                  </a:cubicBezTo>
                  <a:cubicBezTo>
                    <a:pt x="33864" y="0"/>
                    <a:pt x="20894" y="11116"/>
                    <a:pt x="20894" y="31545"/>
                  </a:cubicBezTo>
                  <a:lnTo>
                    <a:pt x="20894" y="50347"/>
                  </a:lnTo>
                  <a:lnTo>
                    <a:pt x="0" y="50347"/>
                  </a:lnTo>
                  <a:lnTo>
                    <a:pt x="0" y="74211"/>
                  </a:lnTo>
                  <a:lnTo>
                    <a:pt x="20894" y="74211"/>
                  </a:lnTo>
                  <a:lnTo>
                    <a:pt x="20894" y="134257"/>
                  </a:lnTo>
                  <a:lnTo>
                    <a:pt x="46511" y="134257"/>
                  </a:lnTo>
                  <a:lnTo>
                    <a:pt x="46511" y="74216"/>
                  </a:lnTo>
                  <a:lnTo>
                    <a:pt x="66557" y="74216"/>
                  </a:lnTo>
                  <a:lnTo>
                    <a:pt x="69742" y="50353"/>
                  </a:lnTo>
                  <a:lnTo>
                    <a:pt x="46504" y="50353"/>
                  </a:lnTo>
                  <a:lnTo>
                    <a:pt x="46504" y="33911"/>
                  </a:lnTo>
                  <a:cubicBezTo>
                    <a:pt x="46511" y="27014"/>
                    <a:pt x="48501" y="22293"/>
                    <a:pt x="58799" y="22293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F919C-104D-4797-BE51-72877D02E5BE}"/>
              </a:ext>
            </a:extLst>
          </p:cNvPr>
          <p:cNvGrpSpPr/>
          <p:nvPr userDrawn="1"/>
        </p:nvGrpSpPr>
        <p:grpSpPr>
          <a:xfrm>
            <a:off x="11105949" y="5378296"/>
            <a:ext cx="331250" cy="331251"/>
            <a:chOff x="11286014" y="6142640"/>
            <a:chExt cx="337892" cy="337893"/>
          </a:xfrm>
        </p:grpSpPr>
        <p:sp>
          <p:nvSpPr>
            <p:cNvPr id="29" name="Graphic 39">
              <a:extLst>
                <a:ext uri="{FF2B5EF4-FFF2-40B4-BE49-F238E27FC236}">
                  <a16:creationId xmlns:a16="http://schemas.microsoft.com/office/drawing/2014/main" id="{50DD4843-060F-4FA9-BDA6-D05FE96DDD2A}"/>
                </a:ext>
              </a:extLst>
            </p:cNvPr>
            <p:cNvSpPr/>
            <p:nvPr/>
          </p:nvSpPr>
          <p:spPr>
            <a:xfrm>
              <a:off x="11286014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30" name="Freeform: Shape 29">
              <a:hlinkClick r:id="rId6"/>
              <a:extLst>
                <a:ext uri="{FF2B5EF4-FFF2-40B4-BE49-F238E27FC236}">
                  <a16:creationId xmlns:a16="http://schemas.microsoft.com/office/drawing/2014/main" id="{9774CAB4-2B19-4068-9610-BDFB25538FDB}"/>
                </a:ext>
              </a:extLst>
            </p:cNvPr>
            <p:cNvSpPr/>
            <p:nvPr/>
          </p:nvSpPr>
          <p:spPr>
            <a:xfrm>
              <a:off x="11387829" y="6257046"/>
              <a:ext cx="134261" cy="109083"/>
            </a:xfrm>
            <a:custGeom>
              <a:avLst/>
              <a:gdLst>
                <a:gd name="connsiteX0" fmla="*/ 134262 w 134261"/>
                <a:gd name="connsiteY0" fmla="*/ 12914 h 109083"/>
                <a:gd name="connsiteX1" fmla="*/ 118400 w 134261"/>
                <a:gd name="connsiteY1" fmla="*/ 17261 h 109083"/>
                <a:gd name="connsiteX2" fmla="*/ 130511 w 134261"/>
                <a:gd name="connsiteY2" fmla="*/ 2047 h 109083"/>
                <a:gd name="connsiteX3" fmla="*/ 113057 w 134261"/>
                <a:gd name="connsiteY3" fmla="*/ 8710 h 109083"/>
                <a:gd name="connsiteX4" fmla="*/ 92953 w 134261"/>
                <a:gd name="connsiteY4" fmla="*/ 0 h 109083"/>
                <a:gd name="connsiteX5" fmla="*/ 65443 w 134261"/>
                <a:gd name="connsiteY5" fmla="*/ 27531 h 109083"/>
                <a:gd name="connsiteX6" fmla="*/ 66081 w 134261"/>
                <a:gd name="connsiteY6" fmla="*/ 33808 h 109083"/>
                <a:gd name="connsiteX7" fmla="*/ 9351 w 134261"/>
                <a:gd name="connsiteY7" fmla="*/ 5018 h 109083"/>
                <a:gd name="connsiteX8" fmla="*/ 5586 w 134261"/>
                <a:gd name="connsiteY8" fmla="*/ 18930 h 109083"/>
                <a:gd name="connsiteX9" fmla="*/ 17807 w 134261"/>
                <a:gd name="connsiteY9" fmla="*/ 41804 h 109083"/>
                <a:gd name="connsiteX10" fmla="*/ 5373 w 134261"/>
                <a:gd name="connsiteY10" fmla="*/ 38414 h 109083"/>
                <a:gd name="connsiteX11" fmla="*/ 5373 w 134261"/>
                <a:gd name="connsiteY11" fmla="*/ 38716 h 109083"/>
                <a:gd name="connsiteX12" fmla="*/ 27422 w 134261"/>
                <a:gd name="connsiteY12" fmla="*/ 65761 h 109083"/>
                <a:gd name="connsiteX13" fmla="*/ 20207 w 134261"/>
                <a:gd name="connsiteY13" fmla="*/ 66667 h 109083"/>
                <a:gd name="connsiteX14" fmla="*/ 14995 w 134261"/>
                <a:gd name="connsiteY14" fmla="*/ 66197 h 109083"/>
                <a:gd name="connsiteX15" fmla="*/ 40714 w 134261"/>
                <a:gd name="connsiteY15" fmla="*/ 85371 h 109083"/>
                <a:gd name="connsiteX16" fmla="*/ 6591 w 134261"/>
                <a:gd name="connsiteY16" fmla="*/ 97109 h 109083"/>
                <a:gd name="connsiteX17" fmla="*/ 0 w 134261"/>
                <a:gd name="connsiteY17" fmla="*/ 96732 h 109083"/>
                <a:gd name="connsiteX18" fmla="*/ 42227 w 134261"/>
                <a:gd name="connsiteY18" fmla="*/ 109084 h 109083"/>
                <a:gd name="connsiteX19" fmla="*/ 120565 w 134261"/>
                <a:gd name="connsiteY19" fmla="*/ 30762 h 109083"/>
                <a:gd name="connsiteX20" fmla="*/ 120463 w 134261"/>
                <a:gd name="connsiteY20" fmla="*/ 27204 h 109083"/>
                <a:gd name="connsiteX21" fmla="*/ 134262 w 134261"/>
                <a:gd name="connsiteY21" fmla="*/ 12914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4261" h="109083">
                  <a:moveTo>
                    <a:pt x="134262" y="12914"/>
                  </a:moveTo>
                  <a:cubicBezTo>
                    <a:pt x="129270" y="15103"/>
                    <a:pt x="123949" y="16555"/>
                    <a:pt x="118400" y="17261"/>
                  </a:cubicBezTo>
                  <a:cubicBezTo>
                    <a:pt x="124103" y="13853"/>
                    <a:pt x="128463" y="8500"/>
                    <a:pt x="130511" y="2047"/>
                  </a:cubicBezTo>
                  <a:cubicBezTo>
                    <a:pt x="125189" y="5219"/>
                    <a:pt x="119318" y="7460"/>
                    <a:pt x="113057" y="8710"/>
                  </a:cubicBezTo>
                  <a:cubicBezTo>
                    <a:pt x="108007" y="3331"/>
                    <a:pt x="100806" y="0"/>
                    <a:pt x="92953" y="0"/>
                  </a:cubicBezTo>
                  <a:cubicBezTo>
                    <a:pt x="77715" y="0"/>
                    <a:pt x="65443" y="12368"/>
                    <a:pt x="65443" y="27531"/>
                  </a:cubicBezTo>
                  <a:cubicBezTo>
                    <a:pt x="65443" y="29713"/>
                    <a:pt x="65626" y="31810"/>
                    <a:pt x="66081" y="33808"/>
                  </a:cubicBezTo>
                  <a:cubicBezTo>
                    <a:pt x="43203" y="32691"/>
                    <a:pt x="22952" y="21724"/>
                    <a:pt x="9351" y="5018"/>
                  </a:cubicBezTo>
                  <a:cubicBezTo>
                    <a:pt x="6973" y="9137"/>
                    <a:pt x="5586" y="13853"/>
                    <a:pt x="5586" y="18930"/>
                  </a:cubicBezTo>
                  <a:cubicBezTo>
                    <a:pt x="5586" y="28462"/>
                    <a:pt x="10489" y="36912"/>
                    <a:pt x="17807" y="41804"/>
                  </a:cubicBezTo>
                  <a:cubicBezTo>
                    <a:pt x="13388" y="41720"/>
                    <a:pt x="9050" y="40436"/>
                    <a:pt x="5373" y="38414"/>
                  </a:cubicBezTo>
                  <a:cubicBezTo>
                    <a:pt x="5373" y="38498"/>
                    <a:pt x="5373" y="38607"/>
                    <a:pt x="5373" y="38716"/>
                  </a:cubicBezTo>
                  <a:cubicBezTo>
                    <a:pt x="5373" y="52091"/>
                    <a:pt x="14915" y="63201"/>
                    <a:pt x="27422" y="65761"/>
                  </a:cubicBezTo>
                  <a:cubicBezTo>
                    <a:pt x="25183" y="66373"/>
                    <a:pt x="22746" y="66667"/>
                    <a:pt x="20207" y="66667"/>
                  </a:cubicBezTo>
                  <a:cubicBezTo>
                    <a:pt x="18445" y="66667"/>
                    <a:pt x="16669" y="66566"/>
                    <a:pt x="14995" y="66197"/>
                  </a:cubicBezTo>
                  <a:cubicBezTo>
                    <a:pt x="18563" y="77097"/>
                    <a:pt x="28685" y="85111"/>
                    <a:pt x="40714" y="85371"/>
                  </a:cubicBezTo>
                  <a:cubicBezTo>
                    <a:pt x="31349" y="92696"/>
                    <a:pt x="19465" y="97109"/>
                    <a:pt x="6591" y="97109"/>
                  </a:cubicBezTo>
                  <a:cubicBezTo>
                    <a:pt x="4331" y="97109"/>
                    <a:pt x="2165" y="97009"/>
                    <a:pt x="0" y="96732"/>
                  </a:cubicBezTo>
                  <a:cubicBezTo>
                    <a:pt x="12199" y="104595"/>
                    <a:pt x="26644" y="109084"/>
                    <a:pt x="42227" y="109084"/>
                  </a:cubicBezTo>
                  <a:cubicBezTo>
                    <a:pt x="92872" y="109084"/>
                    <a:pt x="120565" y="67129"/>
                    <a:pt x="120565" y="30762"/>
                  </a:cubicBezTo>
                  <a:cubicBezTo>
                    <a:pt x="120565" y="29545"/>
                    <a:pt x="120521" y="28370"/>
                    <a:pt x="120463" y="27204"/>
                  </a:cubicBezTo>
                  <a:cubicBezTo>
                    <a:pt x="125931" y="23327"/>
                    <a:pt x="130518" y="18486"/>
                    <a:pt x="134262" y="12914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</p:grpSp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0BB93A4-37A1-D3E3-B1AC-DC8A7BF10C7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46125" y="2597227"/>
            <a:ext cx="3359891" cy="109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751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av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12EA86-87B6-4BDC-8E66-2992CD45D0E6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D7960-FCAB-4C95-BB55-A31658FE38EF}"/>
              </a:ext>
            </a:extLst>
          </p:cNvPr>
          <p:cNvCxnSpPr>
            <a:cxnSpLocks/>
          </p:cNvCxnSpPr>
          <p:nvPr userDrawn="1"/>
        </p:nvCxnSpPr>
        <p:spPr>
          <a:xfrm>
            <a:off x="5667132" y="5816450"/>
            <a:ext cx="0" cy="431950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5133" y="2394579"/>
            <a:ext cx="8726208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r>
              <a:rPr lang="pl-PL">
                <a:solidFill>
                  <a:schemeClr val="accent2"/>
                </a:solidFill>
              </a:rPr>
              <a:t>Thank you </a:t>
            </a:r>
            <a:r>
              <a:rPr lang="pl-PL"/>
              <a:t>for watching!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045A53-634C-4D52-A26A-960962007681}"/>
              </a:ext>
            </a:extLst>
          </p:cNvPr>
          <p:cNvGrpSpPr/>
          <p:nvPr userDrawn="1"/>
        </p:nvGrpSpPr>
        <p:grpSpPr>
          <a:xfrm>
            <a:off x="7148703" y="5864847"/>
            <a:ext cx="337892" cy="337893"/>
            <a:chOff x="10181270" y="6142640"/>
            <a:chExt cx="337892" cy="337893"/>
          </a:xfrm>
        </p:grpSpPr>
        <p:sp>
          <p:nvSpPr>
            <p:cNvPr id="7" name="Graphic 39">
              <a:extLst>
                <a:ext uri="{FF2B5EF4-FFF2-40B4-BE49-F238E27FC236}">
                  <a16:creationId xmlns:a16="http://schemas.microsoft.com/office/drawing/2014/main" id="{1C7E6ECA-BF72-42B5-A2DA-5FF3DF6E38C3}"/>
                </a:ext>
              </a:extLst>
            </p:cNvPr>
            <p:cNvSpPr/>
            <p:nvPr/>
          </p:nvSpPr>
          <p:spPr>
            <a:xfrm>
              <a:off x="10181270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104A2A-63B5-4DD9-AAD1-AF5C52C0B95D}"/>
                </a:ext>
              </a:extLst>
            </p:cNvPr>
            <p:cNvSpPr/>
            <p:nvPr/>
          </p:nvSpPr>
          <p:spPr>
            <a:xfrm>
              <a:off x="10283085" y="6244458"/>
              <a:ext cx="134261" cy="134257"/>
            </a:xfrm>
            <a:custGeom>
              <a:avLst/>
              <a:gdLst>
                <a:gd name="connsiteX0" fmla="*/ 92307 w 134261"/>
                <a:gd name="connsiteY0" fmla="*/ 0 h 134257"/>
                <a:gd name="connsiteX1" fmla="*/ 41962 w 134261"/>
                <a:gd name="connsiteY1" fmla="*/ 0 h 134257"/>
                <a:gd name="connsiteX2" fmla="*/ 0 w 134261"/>
                <a:gd name="connsiteY2" fmla="*/ 41956 h 134257"/>
                <a:gd name="connsiteX3" fmla="*/ 0 w 134261"/>
                <a:gd name="connsiteY3" fmla="*/ 92302 h 134257"/>
                <a:gd name="connsiteX4" fmla="*/ 41962 w 134261"/>
                <a:gd name="connsiteY4" fmla="*/ 134257 h 134257"/>
                <a:gd name="connsiteX5" fmla="*/ 92307 w 134261"/>
                <a:gd name="connsiteY5" fmla="*/ 134257 h 134257"/>
                <a:gd name="connsiteX6" fmla="*/ 134262 w 134261"/>
                <a:gd name="connsiteY6" fmla="*/ 92302 h 134257"/>
                <a:gd name="connsiteX7" fmla="*/ 134262 w 134261"/>
                <a:gd name="connsiteY7" fmla="*/ 41956 h 134257"/>
                <a:gd name="connsiteX8" fmla="*/ 92307 w 134261"/>
                <a:gd name="connsiteY8" fmla="*/ 0 h 134257"/>
                <a:gd name="connsiteX9" fmla="*/ 121674 w 134261"/>
                <a:gd name="connsiteY9" fmla="*/ 92302 h 134257"/>
                <a:gd name="connsiteX10" fmla="*/ 92307 w 134261"/>
                <a:gd name="connsiteY10" fmla="*/ 121671 h 134257"/>
                <a:gd name="connsiteX11" fmla="*/ 41962 w 134261"/>
                <a:gd name="connsiteY11" fmla="*/ 121671 h 134257"/>
                <a:gd name="connsiteX12" fmla="*/ 12588 w 134261"/>
                <a:gd name="connsiteY12" fmla="*/ 92302 h 134257"/>
                <a:gd name="connsiteX13" fmla="*/ 12588 w 134261"/>
                <a:gd name="connsiteY13" fmla="*/ 41956 h 134257"/>
                <a:gd name="connsiteX14" fmla="*/ 41962 w 134261"/>
                <a:gd name="connsiteY14" fmla="*/ 12586 h 134257"/>
                <a:gd name="connsiteX15" fmla="*/ 92307 w 134261"/>
                <a:gd name="connsiteY15" fmla="*/ 12586 h 134257"/>
                <a:gd name="connsiteX16" fmla="*/ 121674 w 134261"/>
                <a:gd name="connsiteY16" fmla="*/ 41956 h 134257"/>
                <a:gd name="connsiteX17" fmla="*/ 121674 w 134261"/>
                <a:gd name="connsiteY17" fmla="*/ 92302 h 13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261" h="134257">
                  <a:moveTo>
                    <a:pt x="92307" y="0"/>
                  </a:moveTo>
                  <a:lnTo>
                    <a:pt x="41962" y="0"/>
                  </a:lnTo>
                  <a:cubicBezTo>
                    <a:pt x="18790" y="0"/>
                    <a:pt x="0" y="18788"/>
                    <a:pt x="0" y="41956"/>
                  </a:cubicBezTo>
                  <a:lnTo>
                    <a:pt x="0" y="92302"/>
                  </a:lnTo>
                  <a:cubicBezTo>
                    <a:pt x="0" y="115469"/>
                    <a:pt x="18790" y="134257"/>
                    <a:pt x="41962" y="134257"/>
                  </a:cubicBezTo>
                  <a:lnTo>
                    <a:pt x="92307" y="134257"/>
                  </a:lnTo>
                  <a:cubicBezTo>
                    <a:pt x="115472" y="134257"/>
                    <a:pt x="134262" y="115469"/>
                    <a:pt x="134262" y="92302"/>
                  </a:cubicBezTo>
                  <a:lnTo>
                    <a:pt x="134262" y="41956"/>
                  </a:lnTo>
                  <a:cubicBezTo>
                    <a:pt x="134262" y="18788"/>
                    <a:pt x="115472" y="0"/>
                    <a:pt x="92307" y="0"/>
                  </a:cubicBezTo>
                  <a:close/>
                  <a:moveTo>
                    <a:pt x="121674" y="92302"/>
                  </a:moveTo>
                  <a:cubicBezTo>
                    <a:pt x="121674" y="108496"/>
                    <a:pt x="108499" y="121671"/>
                    <a:pt x="92307" y="121671"/>
                  </a:cubicBezTo>
                  <a:lnTo>
                    <a:pt x="41962" y="121671"/>
                  </a:lnTo>
                  <a:cubicBezTo>
                    <a:pt x="25763" y="121671"/>
                    <a:pt x="12588" y="108496"/>
                    <a:pt x="12588" y="92302"/>
                  </a:cubicBezTo>
                  <a:lnTo>
                    <a:pt x="12588" y="41956"/>
                  </a:lnTo>
                  <a:cubicBezTo>
                    <a:pt x="12588" y="25761"/>
                    <a:pt x="25763" y="12586"/>
                    <a:pt x="41962" y="12586"/>
                  </a:cubicBezTo>
                  <a:lnTo>
                    <a:pt x="92307" y="12586"/>
                  </a:lnTo>
                  <a:cubicBezTo>
                    <a:pt x="108499" y="12586"/>
                    <a:pt x="121674" y="25761"/>
                    <a:pt x="121674" y="41956"/>
                  </a:cubicBezTo>
                  <a:lnTo>
                    <a:pt x="121674" y="92302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hlinkClick r:id="rId2"/>
              <a:extLst>
                <a:ext uri="{FF2B5EF4-FFF2-40B4-BE49-F238E27FC236}">
                  <a16:creationId xmlns:a16="http://schemas.microsoft.com/office/drawing/2014/main" id="{B836F521-DADF-4158-94C6-005ECD837A4B}"/>
                </a:ext>
              </a:extLst>
            </p:cNvPr>
            <p:cNvSpPr/>
            <p:nvPr/>
          </p:nvSpPr>
          <p:spPr>
            <a:xfrm>
              <a:off x="10316651" y="6278023"/>
              <a:ext cx="67130" cy="67128"/>
            </a:xfrm>
            <a:custGeom>
              <a:avLst/>
              <a:gdLst>
                <a:gd name="connsiteX0" fmla="*/ 33565 w 67130"/>
                <a:gd name="connsiteY0" fmla="*/ 0 h 67128"/>
                <a:gd name="connsiteX1" fmla="*/ 0 w 67130"/>
                <a:gd name="connsiteY1" fmla="*/ 33564 h 67128"/>
                <a:gd name="connsiteX2" fmla="*/ 33565 w 67130"/>
                <a:gd name="connsiteY2" fmla="*/ 67129 h 67128"/>
                <a:gd name="connsiteX3" fmla="*/ 67131 w 67130"/>
                <a:gd name="connsiteY3" fmla="*/ 33564 h 67128"/>
                <a:gd name="connsiteX4" fmla="*/ 33565 w 67130"/>
                <a:gd name="connsiteY4" fmla="*/ 0 h 67128"/>
                <a:gd name="connsiteX5" fmla="*/ 33565 w 67130"/>
                <a:gd name="connsiteY5" fmla="*/ 54542 h 67128"/>
                <a:gd name="connsiteX6" fmla="*/ 12588 w 67130"/>
                <a:gd name="connsiteY6" fmla="*/ 33564 h 67128"/>
                <a:gd name="connsiteX7" fmla="*/ 33565 w 67130"/>
                <a:gd name="connsiteY7" fmla="*/ 12586 h 67128"/>
                <a:gd name="connsiteX8" fmla="*/ 54543 w 67130"/>
                <a:gd name="connsiteY8" fmla="*/ 33564 h 67128"/>
                <a:gd name="connsiteX9" fmla="*/ 33565 w 67130"/>
                <a:gd name="connsiteY9" fmla="*/ 54542 h 6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130" h="67128">
                  <a:moveTo>
                    <a:pt x="33565" y="0"/>
                  </a:moveTo>
                  <a:cubicBezTo>
                    <a:pt x="15032" y="0"/>
                    <a:pt x="0" y="15028"/>
                    <a:pt x="0" y="33564"/>
                  </a:cubicBezTo>
                  <a:cubicBezTo>
                    <a:pt x="0" y="52100"/>
                    <a:pt x="15032" y="67129"/>
                    <a:pt x="33565" y="67129"/>
                  </a:cubicBezTo>
                  <a:cubicBezTo>
                    <a:pt x="52099" y="67129"/>
                    <a:pt x="67131" y="52100"/>
                    <a:pt x="67131" y="33564"/>
                  </a:cubicBezTo>
                  <a:cubicBezTo>
                    <a:pt x="67131" y="15028"/>
                    <a:pt x="52099" y="0"/>
                    <a:pt x="33565" y="0"/>
                  </a:cubicBezTo>
                  <a:close/>
                  <a:moveTo>
                    <a:pt x="33565" y="54542"/>
                  </a:moveTo>
                  <a:cubicBezTo>
                    <a:pt x="22005" y="54542"/>
                    <a:pt x="12588" y="45127"/>
                    <a:pt x="12588" y="33564"/>
                  </a:cubicBezTo>
                  <a:cubicBezTo>
                    <a:pt x="12588" y="21993"/>
                    <a:pt x="22005" y="12586"/>
                    <a:pt x="33565" y="12586"/>
                  </a:cubicBezTo>
                  <a:cubicBezTo>
                    <a:pt x="45126" y="12586"/>
                    <a:pt x="54543" y="21993"/>
                    <a:pt x="54543" y="33564"/>
                  </a:cubicBezTo>
                  <a:cubicBezTo>
                    <a:pt x="54543" y="45127"/>
                    <a:pt x="45126" y="54542"/>
                    <a:pt x="33565" y="54542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700D9D-B40A-4937-81CF-E84C953953B9}"/>
                </a:ext>
              </a:extLst>
            </p:cNvPr>
            <p:cNvSpPr/>
            <p:nvPr/>
          </p:nvSpPr>
          <p:spPr>
            <a:xfrm>
              <a:off x="10381829" y="6271033"/>
              <a:ext cx="8940" cy="8945"/>
            </a:xfrm>
            <a:custGeom>
              <a:avLst/>
              <a:gdLst>
                <a:gd name="connsiteX0" fmla="*/ 4470 w 8940"/>
                <a:gd name="connsiteY0" fmla="*/ 8945 h 8945"/>
                <a:gd name="connsiteX1" fmla="*/ 8940 w 8940"/>
                <a:gd name="connsiteY1" fmla="*/ 4473 h 8945"/>
                <a:gd name="connsiteX2" fmla="*/ 4470 w 8940"/>
                <a:gd name="connsiteY2" fmla="*/ 0 h 8945"/>
                <a:gd name="connsiteX3" fmla="*/ 0 w 8940"/>
                <a:gd name="connsiteY3" fmla="*/ 4473 h 8945"/>
                <a:gd name="connsiteX4" fmla="*/ 4470 w 8940"/>
                <a:gd name="connsiteY4" fmla="*/ 8945 h 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0" h="8945">
                  <a:moveTo>
                    <a:pt x="4470" y="8945"/>
                  </a:moveTo>
                  <a:cubicBezTo>
                    <a:pt x="6936" y="8945"/>
                    <a:pt x="8940" y="6943"/>
                    <a:pt x="8940" y="4473"/>
                  </a:cubicBezTo>
                  <a:cubicBezTo>
                    <a:pt x="8940" y="2002"/>
                    <a:pt x="6936" y="0"/>
                    <a:pt x="4470" y="0"/>
                  </a:cubicBezTo>
                  <a:cubicBezTo>
                    <a:pt x="1996" y="0"/>
                    <a:pt x="0" y="2002"/>
                    <a:pt x="0" y="4473"/>
                  </a:cubicBezTo>
                  <a:cubicBezTo>
                    <a:pt x="0" y="6943"/>
                    <a:pt x="1996" y="8945"/>
                    <a:pt x="4470" y="8945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D870CE-40E6-4AB8-9B64-7C2603F44F1A}"/>
              </a:ext>
            </a:extLst>
          </p:cNvPr>
          <p:cNvGrpSpPr/>
          <p:nvPr userDrawn="1"/>
        </p:nvGrpSpPr>
        <p:grpSpPr>
          <a:xfrm>
            <a:off x="7701075" y="5864847"/>
            <a:ext cx="337892" cy="337893"/>
            <a:chOff x="10733642" y="6142640"/>
            <a:chExt cx="337892" cy="337893"/>
          </a:xfrm>
        </p:grpSpPr>
        <p:sp>
          <p:nvSpPr>
            <p:cNvPr id="12" name="Graphic 39">
              <a:extLst>
                <a:ext uri="{FF2B5EF4-FFF2-40B4-BE49-F238E27FC236}">
                  <a16:creationId xmlns:a16="http://schemas.microsoft.com/office/drawing/2014/main" id="{99F741CA-B827-4B04-BD3D-5D3E5DB9A9D2}"/>
                </a:ext>
              </a:extLst>
            </p:cNvPr>
            <p:cNvSpPr/>
            <p:nvPr/>
          </p:nvSpPr>
          <p:spPr>
            <a:xfrm>
              <a:off x="10733642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39">
              <a:hlinkClick r:id="rId3"/>
              <a:extLst>
                <a:ext uri="{FF2B5EF4-FFF2-40B4-BE49-F238E27FC236}">
                  <a16:creationId xmlns:a16="http://schemas.microsoft.com/office/drawing/2014/main" id="{70349546-4F24-4675-B9EA-7BE75C8ED0D5}"/>
                </a:ext>
              </a:extLst>
            </p:cNvPr>
            <p:cNvSpPr/>
            <p:nvPr/>
          </p:nvSpPr>
          <p:spPr>
            <a:xfrm>
              <a:off x="10839590" y="6267490"/>
              <a:ext cx="125865" cy="92764"/>
            </a:xfrm>
            <a:custGeom>
              <a:avLst/>
              <a:gdLst>
                <a:gd name="connsiteX0" fmla="*/ 123274 w 125865"/>
                <a:gd name="connsiteY0" fmla="*/ 14515 h 92764"/>
                <a:gd name="connsiteX1" fmla="*/ 112183 w 125865"/>
                <a:gd name="connsiteY1" fmla="*/ 2837 h 92764"/>
                <a:gd name="connsiteX2" fmla="*/ 62932 w 125865"/>
                <a:gd name="connsiteY2" fmla="*/ 0 h 92764"/>
                <a:gd name="connsiteX3" fmla="*/ 13689 w 125865"/>
                <a:gd name="connsiteY3" fmla="*/ 2730 h 92764"/>
                <a:gd name="connsiteX4" fmla="*/ 2591 w 125865"/>
                <a:gd name="connsiteY4" fmla="*/ 14515 h 92764"/>
                <a:gd name="connsiteX5" fmla="*/ 0 w 125865"/>
                <a:gd name="connsiteY5" fmla="*/ 46382 h 92764"/>
                <a:gd name="connsiteX6" fmla="*/ 2591 w 125865"/>
                <a:gd name="connsiteY6" fmla="*/ 78249 h 92764"/>
                <a:gd name="connsiteX7" fmla="*/ 13689 w 125865"/>
                <a:gd name="connsiteY7" fmla="*/ 89927 h 92764"/>
                <a:gd name="connsiteX8" fmla="*/ 62932 w 125865"/>
                <a:gd name="connsiteY8" fmla="*/ 92765 h 92764"/>
                <a:gd name="connsiteX9" fmla="*/ 112183 w 125865"/>
                <a:gd name="connsiteY9" fmla="*/ 90036 h 92764"/>
                <a:gd name="connsiteX10" fmla="*/ 123274 w 125865"/>
                <a:gd name="connsiteY10" fmla="*/ 78359 h 92764"/>
                <a:gd name="connsiteX11" fmla="*/ 125865 w 125865"/>
                <a:gd name="connsiteY11" fmla="*/ 46492 h 92764"/>
                <a:gd name="connsiteX12" fmla="*/ 123274 w 125865"/>
                <a:gd name="connsiteY12" fmla="*/ 14515 h 92764"/>
                <a:gd name="connsiteX13" fmla="*/ 50389 w 125865"/>
                <a:gd name="connsiteY13" fmla="*/ 66245 h 92764"/>
                <a:gd name="connsiteX14" fmla="*/ 50389 w 125865"/>
                <a:gd name="connsiteY14" fmla="*/ 26521 h 92764"/>
                <a:gd name="connsiteX15" fmla="*/ 83147 w 125865"/>
                <a:gd name="connsiteY15" fmla="*/ 46382 h 92764"/>
                <a:gd name="connsiteX16" fmla="*/ 50389 w 125865"/>
                <a:gd name="connsiteY16" fmla="*/ 66245 h 9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865" h="92764">
                  <a:moveTo>
                    <a:pt x="123274" y="14515"/>
                  </a:moveTo>
                  <a:cubicBezTo>
                    <a:pt x="121821" y="8839"/>
                    <a:pt x="117571" y="4366"/>
                    <a:pt x="112183" y="2837"/>
                  </a:cubicBezTo>
                  <a:cubicBezTo>
                    <a:pt x="102333" y="0"/>
                    <a:pt x="62932" y="0"/>
                    <a:pt x="62932" y="0"/>
                  </a:cubicBezTo>
                  <a:cubicBezTo>
                    <a:pt x="62932" y="0"/>
                    <a:pt x="23532" y="0"/>
                    <a:pt x="13689" y="2730"/>
                  </a:cubicBezTo>
                  <a:cubicBezTo>
                    <a:pt x="8397" y="4256"/>
                    <a:pt x="4044" y="8841"/>
                    <a:pt x="2591" y="14515"/>
                  </a:cubicBezTo>
                  <a:cubicBezTo>
                    <a:pt x="0" y="24883"/>
                    <a:pt x="0" y="46382"/>
                    <a:pt x="0" y="46382"/>
                  </a:cubicBezTo>
                  <a:cubicBezTo>
                    <a:pt x="0" y="46382"/>
                    <a:pt x="0" y="67990"/>
                    <a:pt x="2591" y="78249"/>
                  </a:cubicBezTo>
                  <a:cubicBezTo>
                    <a:pt x="4044" y="83925"/>
                    <a:pt x="8294" y="88399"/>
                    <a:pt x="13689" y="89927"/>
                  </a:cubicBezTo>
                  <a:cubicBezTo>
                    <a:pt x="23642" y="92765"/>
                    <a:pt x="62932" y="92765"/>
                    <a:pt x="62932" y="92765"/>
                  </a:cubicBezTo>
                  <a:cubicBezTo>
                    <a:pt x="62932" y="92765"/>
                    <a:pt x="102333" y="92765"/>
                    <a:pt x="112183" y="90036"/>
                  </a:cubicBezTo>
                  <a:cubicBezTo>
                    <a:pt x="117571" y="88508"/>
                    <a:pt x="121821" y="84034"/>
                    <a:pt x="123274" y="78359"/>
                  </a:cubicBezTo>
                  <a:cubicBezTo>
                    <a:pt x="125865" y="67990"/>
                    <a:pt x="125865" y="46492"/>
                    <a:pt x="125865" y="46492"/>
                  </a:cubicBezTo>
                  <a:cubicBezTo>
                    <a:pt x="125865" y="46492"/>
                    <a:pt x="125967" y="24883"/>
                    <a:pt x="123274" y="14515"/>
                  </a:cubicBezTo>
                  <a:close/>
                  <a:moveTo>
                    <a:pt x="50389" y="66245"/>
                  </a:moveTo>
                  <a:lnTo>
                    <a:pt x="50389" y="26521"/>
                  </a:lnTo>
                  <a:lnTo>
                    <a:pt x="83147" y="46382"/>
                  </a:lnTo>
                  <a:lnTo>
                    <a:pt x="50389" y="66245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367CB5-4EE2-43B9-A4DF-B6E17F78323E}"/>
              </a:ext>
            </a:extLst>
          </p:cNvPr>
          <p:cNvGrpSpPr/>
          <p:nvPr userDrawn="1"/>
        </p:nvGrpSpPr>
        <p:grpSpPr>
          <a:xfrm>
            <a:off x="6046839" y="5864847"/>
            <a:ext cx="337892" cy="337893"/>
            <a:chOff x="9079406" y="6142640"/>
            <a:chExt cx="337892" cy="337893"/>
          </a:xfrm>
        </p:grpSpPr>
        <p:sp>
          <p:nvSpPr>
            <p:cNvPr id="19" name="Graphic 39">
              <a:extLst>
                <a:ext uri="{FF2B5EF4-FFF2-40B4-BE49-F238E27FC236}">
                  <a16:creationId xmlns:a16="http://schemas.microsoft.com/office/drawing/2014/main" id="{62FCABC6-16E0-4149-8122-88DBF07FB644}"/>
                </a:ext>
              </a:extLst>
            </p:cNvPr>
            <p:cNvSpPr/>
            <p:nvPr/>
          </p:nvSpPr>
          <p:spPr>
            <a:xfrm>
              <a:off x="9079406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hlinkClick r:id="rId4"/>
              <a:extLst>
                <a:ext uri="{FF2B5EF4-FFF2-40B4-BE49-F238E27FC236}">
                  <a16:creationId xmlns:a16="http://schemas.microsoft.com/office/drawing/2014/main" id="{B65DD1ED-18F6-4611-941D-291D8EFBBDA8}"/>
                </a:ext>
              </a:extLst>
            </p:cNvPr>
            <p:cNvSpPr/>
            <p:nvPr/>
          </p:nvSpPr>
          <p:spPr>
            <a:xfrm>
              <a:off x="9181224" y="6244522"/>
              <a:ext cx="134257" cy="134150"/>
            </a:xfrm>
            <a:custGeom>
              <a:avLst/>
              <a:gdLst>
                <a:gd name="connsiteX0" fmla="*/ 100507 w 134257"/>
                <a:gd name="connsiteY0" fmla="*/ 0 h 134150"/>
                <a:gd name="connsiteX1" fmla="*/ 33644 w 134257"/>
                <a:gd name="connsiteY1" fmla="*/ 0 h 134150"/>
                <a:gd name="connsiteX2" fmla="*/ 0 w 134257"/>
                <a:gd name="connsiteY2" fmla="*/ 33644 h 134150"/>
                <a:gd name="connsiteX3" fmla="*/ 0 w 134257"/>
                <a:gd name="connsiteY3" fmla="*/ 100613 h 134150"/>
                <a:gd name="connsiteX4" fmla="*/ 33644 w 134257"/>
                <a:gd name="connsiteY4" fmla="*/ 134151 h 134150"/>
                <a:gd name="connsiteX5" fmla="*/ 100613 w 134257"/>
                <a:gd name="connsiteY5" fmla="*/ 134151 h 134150"/>
                <a:gd name="connsiteX6" fmla="*/ 134257 w 134257"/>
                <a:gd name="connsiteY6" fmla="*/ 100506 h 134150"/>
                <a:gd name="connsiteX7" fmla="*/ 134257 w 134257"/>
                <a:gd name="connsiteY7" fmla="*/ 33644 h 134150"/>
                <a:gd name="connsiteX8" fmla="*/ 100507 w 134257"/>
                <a:gd name="connsiteY8" fmla="*/ 0 h 134150"/>
                <a:gd name="connsiteX9" fmla="*/ 44717 w 134257"/>
                <a:gd name="connsiteY9" fmla="*/ 108598 h 134150"/>
                <a:gd name="connsiteX10" fmla="*/ 25552 w 134257"/>
                <a:gd name="connsiteY10" fmla="*/ 108598 h 134150"/>
                <a:gd name="connsiteX11" fmla="*/ 25552 w 134257"/>
                <a:gd name="connsiteY11" fmla="*/ 53234 h 134150"/>
                <a:gd name="connsiteX12" fmla="*/ 44717 w 134257"/>
                <a:gd name="connsiteY12" fmla="*/ 53234 h 134150"/>
                <a:gd name="connsiteX13" fmla="*/ 44717 w 134257"/>
                <a:gd name="connsiteY13" fmla="*/ 108598 h 134150"/>
                <a:gd name="connsiteX14" fmla="*/ 35028 w 134257"/>
                <a:gd name="connsiteY14" fmla="*/ 44717 h 134150"/>
                <a:gd name="connsiteX15" fmla="*/ 25233 w 134257"/>
                <a:gd name="connsiteY15" fmla="*/ 34922 h 134150"/>
                <a:gd name="connsiteX16" fmla="*/ 35028 w 134257"/>
                <a:gd name="connsiteY16" fmla="*/ 25127 h 134150"/>
                <a:gd name="connsiteX17" fmla="*/ 44823 w 134257"/>
                <a:gd name="connsiteY17" fmla="*/ 34922 h 134150"/>
                <a:gd name="connsiteX18" fmla="*/ 35028 w 134257"/>
                <a:gd name="connsiteY18" fmla="*/ 44717 h 134150"/>
                <a:gd name="connsiteX19" fmla="*/ 108705 w 134257"/>
                <a:gd name="connsiteY19" fmla="*/ 108598 h 134150"/>
                <a:gd name="connsiteX20" fmla="*/ 108598 w 134257"/>
                <a:gd name="connsiteY20" fmla="*/ 108598 h 134150"/>
                <a:gd name="connsiteX21" fmla="*/ 92628 w 134257"/>
                <a:gd name="connsiteY21" fmla="*/ 108598 h 134150"/>
                <a:gd name="connsiteX22" fmla="*/ 92628 w 134257"/>
                <a:gd name="connsiteY22" fmla="*/ 81768 h 134150"/>
                <a:gd name="connsiteX23" fmla="*/ 82939 w 134257"/>
                <a:gd name="connsiteY23" fmla="*/ 66969 h 134150"/>
                <a:gd name="connsiteX24" fmla="*/ 72399 w 134257"/>
                <a:gd name="connsiteY24" fmla="*/ 81342 h 134150"/>
                <a:gd name="connsiteX25" fmla="*/ 72399 w 134257"/>
                <a:gd name="connsiteY25" fmla="*/ 108598 h 134150"/>
                <a:gd name="connsiteX26" fmla="*/ 56428 w 134257"/>
                <a:gd name="connsiteY26" fmla="*/ 108598 h 134150"/>
                <a:gd name="connsiteX27" fmla="*/ 56428 w 134257"/>
                <a:gd name="connsiteY27" fmla="*/ 53234 h 134150"/>
                <a:gd name="connsiteX28" fmla="*/ 71334 w 134257"/>
                <a:gd name="connsiteY28" fmla="*/ 53234 h 134150"/>
                <a:gd name="connsiteX29" fmla="*/ 71334 w 134257"/>
                <a:gd name="connsiteY29" fmla="*/ 60687 h 134150"/>
                <a:gd name="connsiteX30" fmla="*/ 71760 w 134257"/>
                <a:gd name="connsiteY30" fmla="*/ 60687 h 134150"/>
                <a:gd name="connsiteX31" fmla="*/ 88050 w 134257"/>
                <a:gd name="connsiteY31" fmla="*/ 53128 h 134150"/>
                <a:gd name="connsiteX32" fmla="*/ 108705 w 134257"/>
                <a:gd name="connsiteY32" fmla="*/ 78255 h 134150"/>
                <a:gd name="connsiteX33" fmla="*/ 108705 w 134257"/>
                <a:gd name="connsiteY33" fmla="*/ 108598 h 13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4257" h="134150">
                  <a:moveTo>
                    <a:pt x="100507" y="0"/>
                  </a:moveTo>
                  <a:lnTo>
                    <a:pt x="33644" y="0"/>
                  </a:lnTo>
                  <a:cubicBezTo>
                    <a:pt x="15119" y="0"/>
                    <a:pt x="0" y="15119"/>
                    <a:pt x="0" y="33644"/>
                  </a:cubicBezTo>
                  <a:lnTo>
                    <a:pt x="0" y="100613"/>
                  </a:lnTo>
                  <a:cubicBezTo>
                    <a:pt x="0" y="119032"/>
                    <a:pt x="15119" y="134151"/>
                    <a:pt x="33644" y="134151"/>
                  </a:cubicBezTo>
                  <a:lnTo>
                    <a:pt x="100613" y="134151"/>
                  </a:lnTo>
                  <a:cubicBezTo>
                    <a:pt x="119138" y="134151"/>
                    <a:pt x="134257" y="119032"/>
                    <a:pt x="134257" y="100506"/>
                  </a:cubicBezTo>
                  <a:lnTo>
                    <a:pt x="134257" y="33644"/>
                  </a:lnTo>
                  <a:cubicBezTo>
                    <a:pt x="134151" y="15119"/>
                    <a:pt x="119032" y="0"/>
                    <a:pt x="100507" y="0"/>
                  </a:cubicBezTo>
                  <a:close/>
                  <a:moveTo>
                    <a:pt x="44717" y="108598"/>
                  </a:moveTo>
                  <a:lnTo>
                    <a:pt x="25552" y="108598"/>
                  </a:lnTo>
                  <a:lnTo>
                    <a:pt x="25552" y="53234"/>
                  </a:lnTo>
                  <a:lnTo>
                    <a:pt x="44717" y="53234"/>
                  </a:lnTo>
                  <a:lnTo>
                    <a:pt x="44717" y="108598"/>
                  </a:lnTo>
                  <a:close/>
                  <a:moveTo>
                    <a:pt x="35028" y="44717"/>
                  </a:moveTo>
                  <a:cubicBezTo>
                    <a:pt x="29598" y="44717"/>
                    <a:pt x="25233" y="40352"/>
                    <a:pt x="25233" y="34922"/>
                  </a:cubicBezTo>
                  <a:cubicBezTo>
                    <a:pt x="25233" y="29492"/>
                    <a:pt x="29598" y="25127"/>
                    <a:pt x="35028" y="25127"/>
                  </a:cubicBezTo>
                  <a:cubicBezTo>
                    <a:pt x="40458" y="25127"/>
                    <a:pt x="44823" y="29492"/>
                    <a:pt x="44823" y="34922"/>
                  </a:cubicBezTo>
                  <a:cubicBezTo>
                    <a:pt x="44717" y="40352"/>
                    <a:pt x="40352" y="44717"/>
                    <a:pt x="35028" y="44717"/>
                  </a:cubicBezTo>
                  <a:close/>
                  <a:moveTo>
                    <a:pt x="108705" y="108598"/>
                  </a:moveTo>
                  <a:lnTo>
                    <a:pt x="108598" y="108598"/>
                  </a:lnTo>
                  <a:lnTo>
                    <a:pt x="92628" y="108598"/>
                  </a:lnTo>
                  <a:lnTo>
                    <a:pt x="92628" y="81768"/>
                  </a:lnTo>
                  <a:cubicBezTo>
                    <a:pt x="92628" y="75273"/>
                    <a:pt x="91776" y="66969"/>
                    <a:pt x="82939" y="66969"/>
                  </a:cubicBezTo>
                  <a:cubicBezTo>
                    <a:pt x="73889" y="66969"/>
                    <a:pt x="72399" y="73996"/>
                    <a:pt x="72399" y="81342"/>
                  </a:cubicBezTo>
                  <a:lnTo>
                    <a:pt x="72399" y="108598"/>
                  </a:lnTo>
                  <a:lnTo>
                    <a:pt x="56428" y="108598"/>
                  </a:lnTo>
                  <a:lnTo>
                    <a:pt x="56428" y="53234"/>
                  </a:lnTo>
                  <a:lnTo>
                    <a:pt x="71334" y="53234"/>
                  </a:lnTo>
                  <a:lnTo>
                    <a:pt x="71334" y="60687"/>
                  </a:lnTo>
                  <a:lnTo>
                    <a:pt x="71760" y="60687"/>
                  </a:lnTo>
                  <a:cubicBezTo>
                    <a:pt x="74102" y="56429"/>
                    <a:pt x="79532" y="53128"/>
                    <a:pt x="88050" y="53128"/>
                  </a:cubicBezTo>
                  <a:cubicBezTo>
                    <a:pt x="105617" y="53128"/>
                    <a:pt x="108705" y="63242"/>
                    <a:pt x="108705" y="78255"/>
                  </a:cubicBezTo>
                  <a:lnTo>
                    <a:pt x="108705" y="108598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8CC1E3-1049-4E5E-B3C3-2C05E1EDD5DB}"/>
              </a:ext>
            </a:extLst>
          </p:cNvPr>
          <p:cNvGrpSpPr/>
          <p:nvPr userDrawn="1"/>
        </p:nvGrpSpPr>
        <p:grpSpPr>
          <a:xfrm>
            <a:off x="6596332" y="5864847"/>
            <a:ext cx="337892" cy="337893"/>
            <a:chOff x="9628899" y="6142640"/>
            <a:chExt cx="337892" cy="337893"/>
          </a:xfrm>
        </p:grpSpPr>
        <p:sp>
          <p:nvSpPr>
            <p:cNvPr id="22" name="Graphic 39">
              <a:extLst>
                <a:ext uri="{FF2B5EF4-FFF2-40B4-BE49-F238E27FC236}">
                  <a16:creationId xmlns:a16="http://schemas.microsoft.com/office/drawing/2014/main" id="{A88F0897-E552-49EC-9CDF-458EEA3BD2FD}"/>
                </a:ext>
              </a:extLst>
            </p:cNvPr>
            <p:cNvSpPr/>
            <p:nvPr/>
          </p:nvSpPr>
          <p:spPr>
            <a:xfrm>
              <a:off x="9628899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hlinkClick r:id="rId5"/>
              <a:extLst>
                <a:ext uri="{FF2B5EF4-FFF2-40B4-BE49-F238E27FC236}">
                  <a16:creationId xmlns:a16="http://schemas.microsoft.com/office/drawing/2014/main" id="{468F7D15-775A-421A-8901-FB0C402BBFDD}"/>
                </a:ext>
              </a:extLst>
            </p:cNvPr>
            <p:cNvSpPr/>
            <p:nvPr/>
          </p:nvSpPr>
          <p:spPr>
            <a:xfrm>
              <a:off x="9758210" y="6244458"/>
              <a:ext cx="71929" cy="134257"/>
            </a:xfrm>
            <a:custGeom>
              <a:avLst/>
              <a:gdLst>
                <a:gd name="connsiteX0" fmla="*/ 58799 w 71929"/>
                <a:gd name="connsiteY0" fmla="*/ 22293 h 134257"/>
                <a:gd name="connsiteX1" fmla="*/ 71930 w 71929"/>
                <a:gd name="connsiteY1" fmla="*/ 22293 h 134257"/>
                <a:gd name="connsiteX2" fmla="*/ 71930 w 71929"/>
                <a:gd name="connsiteY2" fmla="*/ 945 h 134257"/>
                <a:gd name="connsiteX3" fmla="*/ 52795 w 71929"/>
                <a:gd name="connsiteY3" fmla="*/ 0 h 134257"/>
                <a:gd name="connsiteX4" fmla="*/ 20894 w 71929"/>
                <a:gd name="connsiteY4" fmla="*/ 31545 h 134257"/>
                <a:gd name="connsiteX5" fmla="*/ 20894 w 71929"/>
                <a:gd name="connsiteY5" fmla="*/ 50347 h 134257"/>
                <a:gd name="connsiteX6" fmla="*/ 0 w 71929"/>
                <a:gd name="connsiteY6" fmla="*/ 50347 h 134257"/>
                <a:gd name="connsiteX7" fmla="*/ 0 w 71929"/>
                <a:gd name="connsiteY7" fmla="*/ 74211 h 134257"/>
                <a:gd name="connsiteX8" fmla="*/ 20894 w 71929"/>
                <a:gd name="connsiteY8" fmla="*/ 74211 h 134257"/>
                <a:gd name="connsiteX9" fmla="*/ 20894 w 71929"/>
                <a:gd name="connsiteY9" fmla="*/ 134257 h 134257"/>
                <a:gd name="connsiteX10" fmla="*/ 46511 w 71929"/>
                <a:gd name="connsiteY10" fmla="*/ 134257 h 134257"/>
                <a:gd name="connsiteX11" fmla="*/ 46511 w 71929"/>
                <a:gd name="connsiteY11" fmla="*/ 74216 h 134257"/>
                <a:gd name="connsiteX12" fmla="*/ 66557 w 71929"/>
                <a:gd name="connsiteY12" fmla="*/ 74216 h 134257"/>
                <a:gd name="connsiteX13" fmla="*/ 69742 w 71929"/>
                <a:gd name="connsiteY13" fmla="*/ 50353 h 134257"/>
                <a:gd name="connsiteX14" fmla="*/ 46504 w 71929"/>
                <a:gd name="connsiteY14" fmla="*/ 50353 h 134257"/>
                <a:gd name="connsiteX15" fmla="*/ 46504 w 71929"/>
                <a:gd name="connsiteY15" fmla="*/ 33911 h 134257"/>
                <a:gd name="connsiteX16" fmla="*/ 58799 w 71929"/>
                <a:gd name="connsiteY16" fmla="*/ 22293 h 13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929" h="134257">
                  <a:moveTo>
                    <a:pt x="58799" y="22293"/>
                  </a:moveTo>
                  <a:lnTo>
                    <a:pt x="71930" y="22293"/>
                  </a:lnTo>
                  <a:lnTo>
                    <a:pt x="71930" y="945"/>
                  </a:lnTo>
                  <a:cubicBezTo>
                    <a:pt x="69662" y="655"/>
                    <a:pt x="61874" y="0"/>
                    <a:pt x="52795" y="0"/>
                  </a:cubicBezTo>
                  <a:cubicBezTo>
                    <a:pt x="33864" y="0"/>
                    <a:pt x="20894" y="11116"/>
                    <a:pt x="20894" y="31545"/>
                  </a:cubicBezTo>
                  <a:lnTo>
                    <a:pt x="20894" y="50347"/>
                  </a:lnTo>
                  <a:lnTo>
                    <a:pt x="0" y="50347"/>
                  </a:lnTo>
                  <a:lnTo>
                    <a:pt x="0" y="74211"/>
                  </a:lnTo>
                  <a:lnTo>
                    <a:pt x="20894" y="74211"/>
                  </a:lnTo>
                  <a:lnTo>
                    <a:pt x="20894" y="134257"/>
                  </a:lnTo>
                  <a:lnTo>
                    <a:pt x="46511" y="134257"/>
                  </a:lnTo>
                  <a:lnTo>
                    <a:pt x="46511" y="74216"/>
                  </a:lnTo>
                  <a:lnTo>
                    <a:pt x="66557" y="74216"/>
                  </a:lnTo>
                  <a:lnTo>
                    <a:pt x="69742" y="50353"/>
                  </a:lnTo>
                  <a:lnTo>
                    <a:pt x="46504" y="50353"/>
                  </a:lnTo>
                  <a:lnTo>
                    <a:pt x="46504" y="33911"/>
                  </a:lnTo>
                  <a:cubicBezTo>
                    <a:pt x="46511" y="27014"/>
                    <a:pt x="48501" y="22293"/>
                    <a:pt x="58799" y="22293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1D4C2A-AB71-476C-83D9-0D368D86A9C0}"/>
              </a:ext>
            </a:extLst>
          </p:cNvPr>
          <p:cNvGrpSpPr/>
          <p:nvPr userDrawn="1"/>
        </p:nvGrpSpPr>
        <p:grpSpPr>
          <a:xfrm>
            <a:off x="8253447" y="5864847"/>
            <a:ext cx="337892" cy="337893"/>
            <a:chOff x="11286014" y="6142640"/>
            <a:chExt cx="337892" cy="337893"/>
          </a:xfrm>
        </p:grpSpPr>
        <p:sp>
          <p:nvSpPr>
            <p:cNvPr id="25" name="Graphic 39">
              <a:extLst>
                <a:ext uri="{FF2B5EF4-FFF2-40B4-BE49-F238E27FC236}">
                  <a16:creationId xmlns:a16="http://schemas.microsoft.com/office/drawing/2014/main" id="{6D5841DD-2056-4FFB-8D7B-E57E65568C79}"/>
                </a:ext>
              </a:extLst>
            </p:cNvPr>
            <p:cNvSpPr/>
            <p:nvPr/>
          </p:nvSpPr>
          <p:spPr>
            <a:xfrm>
              <a:off x="11286014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hlinkClick r:id="rId6"/>
              <a:extLst>
                <a:ext uri="{FF2B5EF4-FFF2-40B4-BE49-F238E27FC236}">
                  <a16:creationId xmlns:a16="http://schemas.microsoft.com/office/drawing/2014/main" id="{7BD73F4A-CB0A-4473-9B63-7FF8A5E0EE9E}"/>
                </a:ext>
              </a:extLst>
            </p:cNvPr>
            <p:cNvSpPr/>
            <p:nvPr/>
          </p:nvSpPr>
          <p:spPr>
            <a:xfrm>
              <a:off x="11387829" y="6257046"/>
              <a:ext cx="134261" cy="109083"/>
            </a:xfrm>
            <a:custGeom>
              <a:avLst/>
              <a:gdLst>
                <a:gd name="connsiteX0" fmla="*/ 134262 w 134261"/>
                <a:gd name="connsiteY0" fmla="*/ 12914 h 109083"/>
                <a:gd name="connsiteX1" fmla="*/ 118400 w 134261"/>
                <a:gd name="connsiteY1" fmla="*/ 17261 h 109083"/>
                <a:gd name="connsiteX2" fmla="*/ 130511 w 134261"/>
                <a:gd name="connsiteY2" fmla="*/ 2047 h 109083"/>
                <a:gd name="connsiteX3" fmla="*/ 113057 w 134261"/>
                <a:gd name="connsiteY3" fmla="*/ 8710 h 109083"/>
                <a:gd name="connsiteX4" fmla="*/ 92953 w 134261"/>
                <a:gd name="connsiteY4" fmla="*/ 0 h 109083"/>
                <a:gd name="connsiteX5" fmla="*/ 65443 w 134261"/>
                <a:gd name="connsiteY5" fmla="*/ 27531 h 109083"/>
                <a:gd name="connsiteX6" fmla="*/ 66081 w 134261"/>
                <a:gd name="connsiteY6" fmla="*/ 33808 h 109083"/>
                <a:gd name="connsiteX7" fmla="*/ 9351 w 134261"/>
                <a:gd name="connsiteY7" fmla="*/ 5018 h 109083"/>
                <a:gd name="connsiteX8" fmla="*/ 5586 w 134261"/>
                <a:gd name="connsiteY8" fmla="*/ 18930 h 109083"/>
                <a:gd name="connsiteX9" fmla="*/ 17807 w 134261"/>
                <a:gd name="connsiteY9" fmla="*/ 41804 h 109083"/>
                <a:gd name="connsiteX10" fmla="*/ 5373 w 134261"/>
                <a:gd name="connsiteY10" fmla="*/ 38414 h 109083"/>
                <a:gd name="connsiteX11" fmla="*/ 5373 w 134261"/>
                <a:gd name="connsiteY11" fmla="*/ 38716 h 109083"/>
                <a:gd name="connsiteX12" fmla="*/ 27422 w 134261"/>
                <a:gd name="connsiteY12" fmla="*/ 65761 h 109083"/>
                <a:gd name="connsiteX13" fmla="*/ 20207 w 134261"/>
                <a:gd name="connsiteY13" fmla="*/ 66667 h 109083"/>
                <a:gd name="connsiteX14" fmla="*/ 14995 w 134261"/>
                <a:gd name="connsiteY14" fmla="*/ 66197 h 109083"/>
                <a:gd name="connsiteX15" fmla="*/ 40714 w 134261"/>
                <a:gd name="connsiteY15" fmla="*/ 85371 h 109083"/>
                <a:gd name="connsiteX16" fmla="*/ 6591 w 134261"/>
                <a:gd name="connsiteY16" fmla="*/ 97109 h 109083"/>
                <a:gd name="connsiteX17" fmla="*/ 0 w 134261"/>
                <a:gd name="connsiteY17" fmla="*/ 96732 h 109083"/>
                <a:gd name="connsiteX18" fmla="*/ 42227 w 134261"/>
                <a:gd name="connsiteY18" fmla="*/ 109084 h 109083"/>
                <a:gd name="connsiteX19" fmla="*/ 120565 w 134261"/>
                <a:gd name="connsiteY19" fmla="*/ 30762 h 109083"/>
                <a:gd name="connsiteX20" fmla="*/ 120463 w 134261"/>
                <a:gd name="connsiteY20" fmla="*/ 27204 h 109083"/>
                <a:gd name="connsiteX21" fmla="*/ 134262 w 134261"/>
                <a:gd name="connsiteY21" fmla="*/ 12914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4261" h="109083">
                  <a:moveTo>
                    <a:pt x="134262" y="12914"/>
                  </a:moveTo>
                  <a:cubicBezTo>
                    <a:pt x="129270" y="15103"/>
                    <a:pt x="123949" y="16555"/>
                    <a:pt x="118400" y="17261"/>
                  </a:cubicBezTo>
                  <a:cubicBezTo>
                    <a:pt x="124103" y="13853"/>
                    <a:pt x="128463" y="8500"/>
                    <a:pt x="130511" y="2047"/>
                  </a:cubicBezTo>
                  <a:cubicBezTo>
                    <a:pt x="125189" y="5219"/>
                    <a:pt x="119318" y="7460"/>
                    <a:pt x="113057" y="8710"/>
                  </a:cubicBezTo>
                  <a:cubicBezTo>
                    <a:pt x="108007" y="3331"/>
                    <a:pt x="100806" y="0"/>
                    <a:pt x="92953" y="0"/>
                  </a:cubicBezTo>
                  <a:cubicBezTo>
                    <a:pt x="77715" y="0"/>
                    <a:pt x="65443" y="12368"/>
                    <a:pt x="65443" y="27531"/>
                  </a:cubicBezTo>
                  <a:cubicBezTo>
                    <a:pt x="65443" y="29713"/>
                    <a:pt x="65626" y="31810"/>
                    <a:pt x="66081" y="33808"/>
                  </a:cubicBezTo>
                  <a:cubicBezTo>
                    <a:pt x="43203" y="32691"/>
                    <a:pt x="22952" y="21724"/>
                    <a:pt x="9351" y="5018"/>
                  </a:cubicBezTo>
                  <a:cubicBezTo>
                    <a:pt x="6973" y="9137"/>
                    <a:pt x="5586" y="13853"/>
                    <a:pt x="5586" y="18930"/>
                  </a:cubicBezTo>
                  <a:cubicBezTo>
                    <a:pt x="5586" y="28462"/>
                    <a:pt x="10489" y="36912"/>
                    <a:pt x="17807" y="41804"/>
                  </a:cubicBezTo>
                  <a:cubicBezTo>
                    <a:pt x="13388" y="41720"/>
                    <a:pt x="9050" y="40436"/>
                    <a:pt x="5373" y="38414"/>
                  </a:cubicBezTo>
                  <a:cubicBezTo>
                    <a:pt x="5373" y="38498"/>
                    <a:pt x="5373" y="38607"/>
                    <a:pt x="5373" y="38716"/>
                  </a:cubicBezTo>
                  <a:cubicBezTo>
                    <a:pt x="5373" y="52091"/>
                    <a:pt x="14915" y="63201"/>
                    <a:pt x="27422" y="65761"/>
                  </a:cubicBezTo>
                  <a:cubicBezTo>
                    <a:pt x="25183" y="66373"/>
                    <a:pt x="22746" y="66667"/>
                    <a:pt x="20207" y="66667"/>
                  </a:cubicBezTo>
                  <a:cubicBezTo>
                    <a:pt x="18445" y="66667"/>
                    <a:pt x="16669" y="66566"/>
                    <a:pt x="14995" y="66197"/>
                  </a:cubicBezTo>
                  <a:cubicBezTo>
                    <a:pt x="18563" y="77097"/>
                    <a:pt x="28685" y="85111"/>
                    <a:pt x="40714" y="85371"/>
                  </a:cubicBezTo>
                  <a:cubicBezTo>
                    <a:pt x="31349" y="92696"/>
                    <a:pt x="19465" y="97109"/>
                    <a:pt x="6591" y="97109"/>
                  </a:cubicBezTo>
                  <a:cubicBezTo>
                    <a:pt x="4331" y="97109"/>
                    <a:pt x="2165" y="97009"/>
                    <a:pt x="0" y="96732"/>
                  </a:cubicBezTo>
                  <a:cubicBezTo>
                    <a:pt x="12199" y="104595"/>
                    <a:pt x="26644" y="109084"/>
                    <a:pt x="42227" y="109084"/>
                  </a:cubicBezTo>
                  <a:cubicBezTo>
                    <a:pt x="92872" y="109084"/>
                    <a:pt x="120565" y="67129"/>
                    <a:pt x="120565" y="30762"/>
                  </a:cubicBezTo>
                  <a:cubicBezTo>
                    <a:pt x="120565" y="29545"/>
                    <a:pt x="120521" y="28370"/>
                    <a:pt x="120463" y="27204"/>
                  </a:cubicBezTo>
                  <a:cubicBezTo>
                    <a:pt x="125931" y="23327"/>
                    <a:pt x="130518" y="18486"/>
                    <a:pt x="134262" y="12914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7" name="Picture 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30E722-F898-66C6-BCBD-112FAEE0FE5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979" y="5727902"/>
            <a:ext cx="1908174" cy="62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280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86CC5E5-B873-4AB8-BD6D-000C433EF3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36075" y="5371654"/>
            <a:ext cx="337893" cy="337893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tx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r>
              <a:rPr lang="pl-PL">
                <a:solidFill>
                  <a:schemeClr val="accent2"/>
                </a:solidFill>
              </a:rPr>
              <a:t>Thank you </a:t>
            </a:r>
            <a:r>
              <a:rPr lang="pl-PL"/>
              <a:t>for watching!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AEBF83-182A-40AB-9DA6-0A72274BB072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EF27D1F-6700-459A-B3AD-8137711971B7}"/>
              </a:ext>
            </a:extLst>
          </p:cNvPr>
          <p:cNvCxnSpPr>
            <a:cxnSpLocks/>
          </p:cNvCxnSpPr>
          <p:nvPr userDrawn="1"/>
        </p:nvCxnSpPr>
        <p:spPr>
          <a:xfrm>
            <a:off x="746124" y="5540600"/>
            <a:ext cx="7597775" cy="0"/>
          </a:xfrm>
          <a:prstGeom prst="line">
            <a:avLst/>
          </a:prstGeom>
          <a:ln w="3175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55180FA6-7B61-48ED-82DE-F17A32D3F3E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85569" y="5383643"/>
            <a:ext cx="332479" cy="332479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4BAAA426-ADB8-4234-82C5-63818262655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029649" y="5377068"/>
            <a:ext cx="332479" cy="332479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077A764E-EB9F-439C-95B0-FC4D9B8555B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573729" y="5383643"/>
            <a:ext cx="332479" cy="332479"/>
          </a:xfrm>
          <a:prstGeom prst="rect">
            <a:avLst/>
          </a:prstGeom>
        </p:spPr>
      </p:pic>
      <p:pic>
        <p:nvPicPr>
          <p:cNvPr id="61" name="Picture 60" descr="A picture containing silhouette, clipart, night sky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84FAB6DF-4AAA-4D91-A5CF-69C7FF70337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117809" y="5377068"/>
            <a:ext cx="332479" cy="33247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30196-D0C0-3C41-6FA3-D7FC4311A4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1333" y="2669679"/>
            <a:ext cx="3334682" cy="107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838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whit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66C6C394-2F3A-F5FB-59E2-989B2BEF3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9556" y="5793341"/>
            <a:ext cx="1852898" cy="59805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D7960-FCAB-4C95-BB55-A31658FE38EF}"/>
              </a:ext>
            </a:extLst>
          </p:cNvPr>
          <p:cNvCxnSpPr>
            <a:cxnSpLocks/>
          </p:cNvCxnSpPr>
          <p:nvPr userDrawn="1"/>
        </p:nvCxnSpPr>
        <p:spPr>
          <a:xfrm>
            <a:off x="5667132" y="5816450"/>
            <a:ext cx="0" cy="431950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5133" y="2394579"/>
            <a:ext cx="8726208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5400" b="1">
                <a:solidFill>
                  <a:schemeClr val="bg2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</a:t>
            </a:r>
            <a:r>
              <a:rPr lang="pl-PL"/>
              <a:t>hank you for watching!</a:t>
            </a:r>
            <a:endParaRPr lang="en-US"/>
          </a:p>
        </p:txBody>
      </p:sp>
      <p:pic>
        <p:nvPicPr>
          <p:cNvPr id="7" name="Picture 6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9B957B07-4BF2-4C3C-8299-9E53186BDF2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80344" y="5861070"/>
            <a:ext cx="337893" cy="337893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1093C41F-5DEB-4138-AF82-6D85CE754B6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429838" y="5873059"/>
            <a:ext cx="332479" cy="33247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037ABF54-4829-4617-B0DE-4B50C9C6DF9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973918" y="5866484"/>
            <a:ext cx="332479" cy="332479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25AA1402-2D35-4158-8103-BA604A626B4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517998" y="5873059"/>
            <a:ext cx="332479" cy="332479"/>
          </a:xfrm>
          <a:prstGeom prst="rect">
            <a:avLst/>
          </a:prstGeom>
        </p:spPr>
      </p:pic>
      <p:pic>
        <p:nvPicPr>
          <p:cNvPr id="11" name="Picture 10" descr="A picture containing silhouette, clipart, night sky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AA83B6C8-3BA2-4436-A72D-75B79D74816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062078" y="5866484"/>
            <a:ext cx="332479" cy="33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45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Only 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C43222-B4FB-42FC-87FE-7B019DB9C799}"/>
              </a:ext>
            </a:extLst>
          </p:cNvPr>
          <p:cNvSpPr/>
          <p:nvPr userDrawn="1"/>
        </p:nvSpPr>
        <p:spPr>
          <a:xfrm>
            <a:off x="0" y="-1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BD4EBB7C-E913-4CE6-A08D-173098540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037" y="2926569"/>
            <a:ext cx="3640022" cy="671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bg1"/>
                </a:solidFill>
              </a:defRPr>
            </a:lvl1pPr>
            <a:lvl2pPr marL="466298" indent="0">
              <a:buNone/>
              <a:defRPr sz="4400"/>
            </a:lvl2pPr>
            <a:lvl3pPr marL="932597" indent="0">
              <a:buNone/>
              <a:defRPr sz="4400"/>
            </a:lvl3pPr>
            <a:lvl4pPr marL="1398895" indent="0">
              <a:buNone/>
              <a:defRPr sz="4400"/>
            </a:lvl4pPr>
            <a:lvl5pPr marL="1865193" indent="0">
              <a:buNone/>
              <a:defRPr sz="4400"/>
            </a:lvl5pPr>
          </a:lstStyle>
          <a:p>
            <a:pPr lvl="0"/>
            <a:r>
              <a:rPr lang="pl-PL"/>
              <a:t>Agenda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CE10A6C-EBDA-4DE4-B87A-70433A73E0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31687" y="921595"/>
            <a:ext cx="6604951" cy="468143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600">
                <a:solidFill>
                  <a:schemeClr val="bg1"/>
                </a:solidFill>
              </a:defRPr>
            </a:lvl4pPr>
            <a:lvl5pPr marL="21145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486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657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2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2"/>
            <a:endParaRPr lang="en-US"/>
          </a:p>
          <a:p>
            <a:pPr lvl="7"/>
            <a:endParaRPr lang="en-US"/>
          </a:p>
          <a:p>
            <a:pPr lvl="8"/>
            <a:endParaRPr lang="en-US"/>
          </a:p>
          <a:p>
            <a:pPr lvl="4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D045E9B-3F19-A695-900A-B263AE0C48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95035" y="6618117"/>
            <a:ext cx="375972" cy="32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3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Text_Presenters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94487B-D9A2-44C1-8D36-037A20E9AED0}"/>
              </a:ext>
            </a:extLst>
          </p:cNvPr>
          <p:cNvSpPr/>
          <p:nvPr userDrawn="1"/>
        </p:nvSpPr>
        <p:spPr>
          <a:xfrm>
            <a:off x="0" y="-1"/>
            <a:ext cx="7637693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E610142-AB6E-492F-8424-DBEF4C72859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81950" y="2791518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9729FA75-A9B1-4538-BF46-2E77968871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78852" y="2966166"/>
            <a:ext cx="303217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66298" indent="0">
              <a:buNone/>
              <a:defRPr sz="16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11" name="Text Placeholder 31">
            <a:extLst>
              <a:ext uri="{FF2B5EF4-FFF2-40B4-BE49-F238E27FC236}">
                <a16:creationId xmlns:a16="http://schemas.microsoft.com/office/drawing/2014/main" id="{B18D72B8-D396-4A60-8268-82628BE989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78901" y="3245565"/>
            <a:ext cx="3032144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role/position</a:t>
            </a:r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0408187-C1AB-45D2-9990-5366665777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981950" y="1411165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14" name="Text Placeholder 31">
            <a:extLst>
              <a:ext uri="{FF2B5EF4-FFF2-40B4-BE49-F238E27FC236}">
                <a16:creationId xmlns:a16="http://schemas.microsoft.com/office/drawing/2014/main" id="{7A2F2F65-9EB9-48EE-BE42-15C727D873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78901" y="1865212"/>
            <a:ext cx="3032144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</a:t>
            </a:r>
            <a:r>
              <a:rPr lang="pl-PL"/>
              <a:t>role/position</a:t>
            </a:r>
            <a:endParaRPr lang="en-US"/>
          </a:p>
          <a:p>
            <a:pPr lvl="0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F28A6E0-96C6-4D2B-BE7E-E292CEFA40D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70507" y="208632"/>
            <a:ext cx="4140518" cy="539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5F51026-C3BA-4027-B515-F7F9109781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3" y="244475"/>
            <a:ext cx="6519227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1F16A5E-C5F1-4A76-8FC2-FCF877FF7F6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1013" y="1406625"/>
            <a:ext cx="6604951" cy="468143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600">
                <a:solidFill>
                  <a:schemeClr val="bg1"/>
                </a:solidFill>
              </a:defRPr>
            </a:lvl4pPr>
            <a:lvl5pPr marL="21145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486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657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2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2"/>
            <a:endParaRPr lang="en-US"/>
          </a:p>
          <a:p>
            <a:pPr lvl="7"/>
            <a:endParaRPr lang="en-US"/>
          </a:p>
          <a:p>
            <a:pPr lvl="8"/>
            <a:endParaRPr lang="en-US"/>
          </a:p>
          <a:p>
            <a:pPr lvl="4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47DDC9E7-7542-46F6-948E-A8054C123C3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78852" y="1595228"/>
            <a:ext cx="303217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66298" indent="0">
              <a:buNone/>
              <a:defRPr sz="16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6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Text_Objec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94487B-D9A2-44C1-8D36-037A20E9AED0}"/>
              </a:ext>
            </a:extLst>
          </p:cNvPr>
          <p:cNvSpPr/>
          <p:nvPr userDrawn="1"/>
        </p:nvSpPr>
        <p:spPr>
          <a:xfrm>
            <a:off x="0" y="-1"/>
            <a:ext cx="7637693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4295164-B07F-43E4-8474-3F093E15FE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3" y="244475"/>
            <a:ext cx="6519227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8C6F774-62AD-4153-9803-54E422F74F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39074" y="244475"/>
            <a:ext cx="4116388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B6438937-4682-4319-B84A-0BA19A685B8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839075" y="1190625"/>
            <a:ext cx="4597400" cy="4887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45BE05E-0480-4767-A2FD-CB1BF1F3E4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1013" y="1190625"/>
            <a:ext cx="6604951" cy="468143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600">
                <a:solidFill>
                  <a:schemeClr val="bg1"/>
                </a:solidFill>
              </a:defRPr>
            </a:lvl4pPr>
            <a:lvl5pPr marL="21145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486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657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2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2"/>
            <a:endParaRPr lang="en-US"/>
          </a:p>
          <a:p>
            <a:pPr lvl="7"/>
            <a:endParaRPr lang="en-US"/>
          </a:p>
          <a:p>
            <a:pPr lvl="8"/>
            <a:endParaRPr lang="en-US"/>
          </a:p>
          <a:p>
            <a:pPr lvl="4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61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lain_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94487B-D9A2-44C1-8D36-037A20E9AED0}"/>
              </a:ext>
            </a:extLst>
          </p:cNvPr>
          <p:cNvSpPr/>
          <p:nvPr userDrawn="1"/>
        </p:nvSpPr>
        <p:spPr>
          <a:xfrm>
            <a:off x="0" y="-1"/>
            <a:ext cx="7637693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BD4EBB7C-E913-4CE6-A08D-173098540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037" y="2926569"/>
            <a:ext cx="4813830" cy="671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bg1"/>
                </a:solidFill>
              </a:defRPr>
            </a:lvl1pPr>
            <a:lvl2pPr marL="466298" indent="0">
              <a:buNone/>
              <a:defRPr sz="4400"/>
            </a:lvl2pPr>
            <a:lvl3pPr marL="932597" indent="0">
              <a:buNone/>
              <a:defRPr sz="4400"/>
            </a:lvl3pPr>
            <a:lvl4pPr marL="1398895" indent="0">
              <a:buNone/>
              <a:defRPr sz="4400"/>
            </a:lvl4pPr>
            <a:lvl5pPr marL="1865193" indent="0">
              <a:buNone/>
              <a:defRPr sz="44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/>
              <a:t>Click to add text</a:t>
            </a:r>
          </a:p>
          <a:p>
            <a:pPr lvl="0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75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Only 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BD4EBB7C-E913-4CE6-A08D-173098540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037" y="2926569"/>
            <a:ext cx="3640022" cy="671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/>
                </a:solidFill>
              </a:defRPr>
            </a:lvl1pPr>
            <a:lvl2pPr marL="466298" indent="0">
              <a:buNone/>
              <a:defRPr sz="4400"/>
            </a:lvl2pPr>
            <a:lvl3pPr marL="932597" indent="0">
              <a:buNone/>
              <a:defRPr sz="4400"/>
            </a:lvl3pPr>
            <a:lvl4pPr marL="1398895" indent="0">
              <a:buNone/>
              <a:defRPr sz="4400"/>
            </a:lvl4pPr>
            <a:lvl5pPr marL="1865193" indent="0">
              <a:buNone/>
              <a:defRPr sz="4400"/>
            </a:lvl5pPr>
          </a:lstStyle>
          <a:p>
            <a:pPr lvl="0"/>
            <a:r>
              <a:rPr lang="pl-PL"/>
              <a:t>Agenda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D52DCBE-C504-4AE5-951B-61C03AE60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72990" y="1014413"/>
            <a:ext cx="6604951" cy="44958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7pPr>
            <a:lvl8pPr>
              <a:buClr>
                <a:schemeClr val="tx2"/>
              </a:buClr>
              <a:defRPr sz="1600"/>
            </a:lvl8pPr>
            <a:lvl9pPr>
              <a:buClr>
                <a:schemeClr val="tx2"/>
              </a:buClr>
              <a:defRPr sz="1600"/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1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92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Text_Presenter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B7B987A-225B-4D7B-A151-FDF2C3BAC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3" y="244475"/>
            <a:ext cx="6519227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Agenda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84C143C-8A77-493F-98A7-7EC8567516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1013" y="1249362"/>
            <a:ext cx="6604951" cy="44958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7pPr>
            <a:lvl8pPr>
              <a:buClr>
                <a:schemeClr val="tx2"/>
              </a:buClr>
              <a:defRPr sz="1600"/>
            </a:lvl8pPr>
            <a:lvl9pPr>
              <a:buClr>
                <a:schemeClr val="tx2"/>
              </a:buClr>
              <a:defRPr sz="1600"/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1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CEF2109-AA2A-4143-B938-BCFD5EC70D3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81950" y="2791518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D467EBCF-98D0-42E0-B69F-AA875081E6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78852" y="2966166"/>
            <a:ext cx="303217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66298" indent="0">
              <a:buNone/>
              <a:defRPr sz="16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14" name="Text Placeholder 31">
            <a:extLst>
              <a:ext uri="{FF2B5EF4-FFF2-40B4-BE49-F238E27FC236}">
                <a16:creationId xmlns:a16="http://schemas.microsoft.com/office/drawing/2014/main" id="{B12F181F-0ACC-4641-BBF4-24FD036E5B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78901" y="3245565"/>
            <a:ext cx="3032144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86892560-D4C7-4F2D-905C-2DC9704D6F9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981950" y="1411165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1A19D46E-B334-445A-9E09-BFB3DEB5CC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8852" y="1585813"/>
            <a:ext cx="303217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66298" indent="0">
              <a:buNone/>
              <a:defRPr sz="16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5A11C371-DFAC-4C76-A9D0-E45F00CF2D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78901" y="1865212"/>
            <a:ext cx="3032144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04ABFA-AA41-4D6C-8B82-8840CBF7456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70507" y="208632"/>
            <a:ext cx="4140518" cy="454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230049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15.sv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7.sv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5.sv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69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8" r:id="rId1"/>
    <p:sldLayoutId id="2147485446" r:id="rId2"/>
    <p:sldLayoutId id="21474854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23D127B-932E-4169-512B-DA4519BFB4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5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95035" y="6618117"/>
            <a:ext cx="375972" cy="32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6" r:id="rId1"/>
    <p:sldLayoutId id="2147485462" r:id="rId2"/>
    <p:sldLayoutId id="2147485461" r:id="rId3"/>
    <p:sldLayoutId id="2147485448" r:id="rId4"/>
    <p:sldLayoutId id="2147485460" r:id="rId5"/>
    <p:sldLayoutId id="2147485457" r:id="rId6"/>
    <p:sldLayoutId id="2147485458" r:id="rId7"/>
    <p:sldLayoutId id="214748545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8129D6-C9B7-4C09-89EA-452ECEA6080E}"/>
              </a:ext>
            </a:extLst>
          </p:cNvPr>
          <p:cNvSpPr/>
          <p:nvPr userDrawn="1"/>
        </p:nvSpPr>
        <p:spPr>
          <a:xfrm>
            <a:off x="4767" y="0"/>
            <a:ext cx="12431708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BC2B76-2543-4190-919A-C98A4D1AA4DC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769581F9-2559-49F1-8D15-40C0B8269C3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F7CF7DE-8F8E-F48C-7BAB-6F6A3C4D723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50000"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95035" y="6618117"/>
            <a:ext cx="375972" cy="32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3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42" r:id="rId1"/>
    <p:sldLayoutId id="2147485465" r:id="rId2"/>
    <p:sldLayoutId id="2147485338" r:id="rId3"/>
    <p:sldLayoutId id="2147485343" r:id="rId4"/>
    <p:sldLayoutId id="2147485341" r:id="rId5"/>
    <p:sldLayoutId id="2147485337" r:id="rId6"/>
    <p:sldLayoutId id="2147485252" r:id="rId7"/>
    <p:sldLayoutId id="2147485339" r:id="rId8"/>
    <p:sldLayoutId id="2147485253" r:id="rId9"/>
    <p:sldLayoutId id="2147485254" r:id="rId10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" userDrawn="1">
          <p15:clr>
            <a:srgbClr val="F26B43"/>
          </p15:clr>
        </p15:guide>
        <p15:guide id="2" pos="47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69581F9-2559-49F1-8D15-40C0B8269C3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25A234-9FFB-47C9-AEBC-2121694CA5B1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29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4" r:id="rId1"/>
    <p:sldLayoutId id="2147485464" r:id="rId2"/>
    <p:sldLayoutId id="2147485406" r:id="rId3"/>
    <p:sldLayoutId id="2147485433" r:id="rId4"/>
    <p:sldLayoutId id="2147485435" r:id="rId5"/>
    <p:sldLayoutId id="2147485428" r:id="rId6"/>
    <p:sldLayoutId id="2147485434" r:id="rId7"/>
    <p:sldLayoutId id="2147485431" r:id="rId8"/>
    <p:sldLayoutId id="2147485432" r:id="rId9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" userDrawn="1">
          <p15:clr>
            <a:srgbClr val="F26B43"/>
          </p15:clr>
        </p15:guide>
        <p15:guide id="2" pos="47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15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53" r:id="rId1"/>
    <p:sldLayoutId id="2147485454" r:id="rId2"/>
    <p:sldLayoutId id="2147485455" r:id="rId3"/>
    <p:sldLayoutId id="21474854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CECBE8-5372-092B-22BD-139147CE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5369" y="2573391"/>
            <a:ext cx="6880450" cy="1076325"/>
          </a:xfrm>
        </p:spPr>
        <p:txBody>
          <a:bodyPr>
            <a:normAutofit/>
          </a:bodyPr>
          <a:lstStyle/>
          <a:p>
            <a:r>
              <a:rPr lang="en-US" dirty="0"/>
              <a:t>Bringing terminal experience to the new level</a:t>
            </a:r>
            <a:endParaRPr lang="pl-PL" dirty="0"/>
          </a:p>
        </p:txBody>
      </p:sp>
      <p:pic>
        <p:nvPicPr>
          <p:cNvPr id="7" name="Picture Placeholder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2211E32-2003-7E17-EBC1-7057795E0A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tretch/>
        </p:blipFill>
        <p:spPr>
          <a:xfrm>
            <a:off x="765175" y="5843566"/>
            <a:ext cx="868363" cy="868363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3B4DA2-E3DB-D0EC-B800-A4C007C7EF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2077" y="6018214"/>
            <a:ext cx="5162593" cy="327025"/>
          </a:xfrm>
        </p:spPr>
        <p:txBody>
          <a:bodyPr>
            <a:normAutofit/>
          </a:bodyPr>
          <a:lstStyle/>
          <a:p>
            <a:r>
              <a:rPr lang="en-US" dirty="0"/>
              <a:t>Krzysztof Dąbrowski</a:t>
            </a:r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CC757-BEDB-27AF-072F-27019A97CB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62125" y="6297613"/>
            <a:ext cx="5162543" cy="352425"/>
          </a:xfrm>
        </p:spPr>
        <p:txBody>
          <a:bodyPr>
            <a:normAutofit/>
          </a:bodyPr>
          <a:lstStyle/>
          <a:p>
            <a:r>
              <a:rPr lang="en-US" dirty="0"/>
              <a:t>Full Stack Developer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953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B51A5-387F-D4C4-E1D0-03B2E19491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Run commands on every shell start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BE016-8937-2D4B-347D-880DA9C125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PowerShell Profile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656FE-D9A9-D395-2610-0FEF4938E7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 of file pointed by $PROFILE is run at the start of every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That’s the place some of our customizations needs to go!</a:t>
            </a:r>
            <a:endParaRPr lang="pl-PL" dirty="0"/>
          </a:p>
        </p:txBody>
      </p:sp>
      <p:pic>
        <p:nvPicPr>
          <p:cNvPr id="3074" name="Picture 2" descr="Microsoft : PowerShell 7 est disponible pour de nouvelles plateformes -  ZDNet">
            <a:extLst>
              <a:ext uri="{FF2B5EF4-FFF2-40B4-BE49-F238E27FC236}">
                <a16:creationId xmlns:a16="http://schemas.microsoft.com/office/drawing/2014/main" id="{FB9C4FF8-D8B3-8712-B584-D2347C26ADAA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38" y="2541511"/>
            <a:ext cx="4899025" cy="27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050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8E94F2-3E0F-266F-156E-FC5A92D4A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523" y="704215"/>
            <a:ext cx="11578905" cy="327025"/>
          </a:xfrm>
        </p:spPr>
        <p:txBody>
          <a:bodyPr>
            <a:normAutofit/>
          </a:bodyPr>
          <a:lstStyle/>
          <a:p>
            <a:r>
              <a:rPr lang="en-US" sz="1700" dirty="0"/>
              <a:t>4. All symbols included</a:t>
            </a:r>
            <a:endParaRPr lang="pl-PL" sz="17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28F19-B90A-3D23-D6F4-66337830CF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773" y="285115"/>
            <a:ext cx="11578906" cy="419100"/>
          </a:xfrm>
        </p:spPr>
        <p:txBody>
          <a:bodyPr>
            <a:normAutofit/>
          </a:bodyPr>
          <a:lstStyle/>
          <a:p>
            <a:r>
              <a:rPr lang="en-US" sz="2200"/>
              <a:t>Font with Powerline symbols</a:t>
            </a:r>
            <a:endParaRPr lang="pl-PL" sz="2200"/>
          </a:p>
        </p:txBody>
      </p:sp>
      <p:pic>
        <p:nvPicPr>
          <p:cNvPr id="4098" name="Picture 2" descr="Nerd Fonts Sankey Diagram">
            <a:extLst>
              <a:ext uri="{FF2B5EF4-FFF2-40B4-BE49-F238E27FC236}">
                <a16:creationId xmlns:a16="http://schemas.microsoft.com/office/drawing/2014/main" id="{AED9BDCF-8235-BEC7-5480-2F6D27C4FDFC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5698" y="1495425"/>
            <a:ext cx="7364105" cy="493395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492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A1FF2C-F437-036B-F18A-2C403A676D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523" y="704215"/>
            <a:ext cx="11578905" cy="327025"/>
          </a:xfrm>
        </p:spPr>
        <p:txBody>
          <a:bodyPr>
            <a:normAutofit/>
          </a:bodyPr>
          <a:lstStyle/>
          <a:p>
            <a:r>
              <a:rPr lang="pl-PL" sz="1700"/>
              <a:t>5.</a:t>
            </a:r>
            <a:r>
              <a:rPr lang="en-US" sz="1700"/>
              <a:t> The main course!</a:t>
            </a:r>
            <a:endParaRPr lang="pl-PL" sz="17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F24E2-4628-143F-E4E8-E1E65A4507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773" y="285115"/>
            <a:ext cx="11578906" cy="419100"/>
          </a:xfrm>
        </p:spPr>
        <p:txBody>
          <a:bodyPr>
            <a:normAutofit/>
          </a:bodyPr>
          <a:lstStyle/>
          <a:p>
            <a:r>
              <a:rPr lang="en-US" sz="2200"/>
              <a:t>Oh My Posh</a:t>
            </a:r>
            <a:endParaRPr lang="pl-PL" sz="220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262F9D4-0C1C-9495-A53B-A460D582C0F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314142" y="1495425"/>
            <a:ext cx="9627217" cy="4933950"/>
          </a:xfrm>
          <a:noFill/>
        </p:spPr>
      </p:pic>
    </p:spTree>
    <p:extLst>
      <p:ext uri="{BB962C8B-B14F-4D97-AF65-F5344CB8AC3E}">
        <p14:creationId xmlns:p14="http://schemas.microsoft.com/office/powerpoint/2010/main" val="1184428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F05271-7CF9-ABEF-E81C-1F2065B7C5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 for attending!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96187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16A8A3-3F06-8A3B-CC1F-89C4E5B1B2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9837" y="250106"/>
            <a:ext cx="3640022" cy="671489"/>
          </a:xfrm>
        </p:spPr>
        <p:txBody>
          <a:bodyPr/>
          <a:lstStyle/>
          <a:p>
            <a:r>
              <a:rPr lang="en-US" dirty="0"/>
              <a:t>Agenda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15E65-6703-7059-B1D5-715227511F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9838" y="1156544"/>
            <a:ext cx="4100738" cy="4681435"/>
          </a:xfrm>
        </p:spPr>
        <p:txBody>
          <a:bodyPr/>
          <a:lstStyle/>
          <a:p>
            <a:r>
              <a:rPr lang="en-US" sz="2800" dirty="0"/>
              <a:t>About myself</a:t>
            </a:r>
            <a:endParaRPr lang="pl-PL" sz="2800" dirty="0"/>
          </a:p>
        </p:txBody>
      </p:sp>
      <p:pic>
        <p:nvPicPr>
          <p:cNvPr id="4" name="Picture 3" descr="A picture containing text, screen&#10;&#10;Description automatically generated">
            <a:extLst>
              <a:ext uri="{FF2B5EF4-FFF2-40B4-BE49-F238E27FC236}">
                <a16:creationId xmlns:a16="http://schemas.microsoft.com/office/drawing/2014/main" id="{8502C3E4-0675-2858-68FF-BE34F1EBE8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139859" y="744485"/>
            <a:ext cx="6146678" cy="484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95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F1091E-9254-7D8A-78C0-C034AC5BC9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Who is this guy?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30689-7D18-6E9A-AAE4-45DF8835F0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457" y="262573"/>
            <a:ext cx="11578906" cy="419100"/>
          </a:xfrm>
        </p:spPr>
        <p:txBody>
          <a:bodyPr/>
          <a:lstStyle/>
          <a:p>
            <a:r>
              <a:rPr lang="en-US" dirty="0"/>
              <a:t>Few words about myself</a:t>
            </a:r>
            <a:endParaRPr lang="pl-P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0B12E-EE4E-8EDE-8948-96A16B70424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138" y="1495425"/>
            <a:ext cx="6062661" cy="49339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Full Stack </a:t>
            </a:r>
            <a:r>
              <a:rPr lang="en-US" sz="2000" dirty="0"/>
              <a:t>specialist</a:t>
            </a:r>
            <a:r>
              <a:rPr lang="pl-PL" sz="2000" dirty="0"/>
              <a:t> in Perlica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Applied Computer Science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Programming enthusiast full of excitement</a:t>
            </a:r>
            <a:endParaRPr lang="pl-P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dive as deep as I can into the topics of my interest</a:t>
            </a:r>
            <a:endParaRPr lang="pl-P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Love </a:t>
            </a:r>
            <a:r>
              <a:rPr lang="en-US" sz="2000" dirty="0"/>
              <a:t>to learn and spread the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Dog lover</a:t>
            </a:r>
          </a:p>
          <a:p>
            <a:endParaRPr lang="pl-PL" sz="2000" dirty="0"/>
          </a:p>
        </p:txBody>
      </p:sp>
      <p:pic>
        <p:nvPicPr>
          <p:cNvPr id="5" name="Picture Placeholder 6" descr="A handsome person holding a dog">
            <a:extLst>
              <a:ext uri="{FF2B5EF4-FFF2-40B4-BE49-F238E27FC236}">
                <a16:creationId xmlns:a16="http://schemas.microsoft.com/office/drawing/2014/main" id="{60C2826A-734F-DB47-1A50-1ECD351788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5" r="35001"/>
          <a:stretch/>
        </p:blipFill>
        <p:spPr>
          <a:xfrm rot="5400000">
            <a:off x="6826470" y="957482"/>
            <a:ext cx="5576252" cy="460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4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94ABA4-E5C2-4DFE-84C5-041FE53E74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Let's get to know each other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ADF21-C029-432B-6696-2F7C08921D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Your tool of choice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8F61F-7840-0668-19C5-32C6E4C8CF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l-PL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Content Placeholder 6" title="Web Viewer">
                <a:extLst>
                  <a:ext uri="{FF2B5EF4-FFF2-40B4-BE49-F238E27FC236}">
                    <a16:creationId xmlns:a16="http://schemas.microsoft.com/office/drawing/2014/main" id="{1EF3728D-913E-A306-BADA-AC6A19DECA6C}"/>
                  </a:ext>
                </a:extLst>
              </p:cNvPr>
              <p:cNvGraphicFramePr>
                <a:graphicFrameLocks noGrp="1"/>
              </p:cNvGraphicFramePr>
              <p:nvPr>
                <p:ph sz="quarter" idx="15"/>
                <p:extLst>
                  <p:ext uri="{D42A27DB-BD31-4B8C-83A1-F6EECF244321}">
                    <p14:modId xmlns:p14="http://schemas.microsoft.com/office/powerpoint/2010/main" val="1915304922"/>
                  </p:ext>
                </p:extLst>
              </p:nvPr>
            </p:nvGraphicFramePr>
            <p:xfrm>
              <a:off x="338523" y="1310524"/>
              <a:ext cx="6987966" cy="486167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Content Placeholder 6" title="Web Viewer">
                <a:extLst>
                  <a:ext uri="{FF2B5EF4-FFF2-40B4-BE49-F238E27FC236}">
                    <a16:creationId xmlns:a16="http://schemas.microsoft.com/office/drawing/2014/main" id="{1EF3728D-913E-A306-BADA-AC6A19DECA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523" y="1310524"/>
                <a:ext cx="6987966" cy="4861674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675461-21C5-A357-BB4F-31D01315D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128" y="1587697"/>
            <a:ext cx="4584500" cy="45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66152E-3FF6-E941-8F9F-15B3B1EA9237}"/>
              </a:ext>
            </a:extLst>
          </p:cNvPr>
          <p:cNvSpPr txBox="1"/>
          <p:nvPr/>
        </p:nvSpPr>
        <p:spPr>
          <a:xfrm>
            <a:off x="8954152" y="1125858"/>
            <a:ext cx="197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http://etc.ch/DLN4</a:t>
            </a:r>
          </a:p>
        </p:txBody>
      </p:sp>
    </p:spTree>
    <p:extLst>
      <p:ext uri="{BB962C8B-B14F-4D97-AF65-F5344CB8AC3E}">
        <p14:creationId xmlns:p14="http://schemas.microsoft.com/office/powerpoint/2010/main" val="3909481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22279E-7D3F-D954-5E0E-8BEFE227AE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523" y="704215"/>
            <a:ext cx="6604951" cy="334953"/>
          </a:xfrm>
        </p:spPr>
        <p:txBody>
          <a:bodyPr>
            <a:normAutofit/>
          </a:bodyPr>
          <a:lstStyle/>
          <a:p>
            <a:r>
              <a:rPr lang="en-US" sz="1700" dirty="0"/>
              <a:t>The journey of a thousand miles begins with one step</a:t>
            </a:r>
            <a:endParaRPr lang="pl-PL" sz="17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FD61F-E802-003F-A080-D392D4B447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773" y="285115"/>
            <a:ext cx="6604952" cy="429260"/>
          </a:xfrm>
        </p:spPr>
        <p:txBody>
          <a:bodyPr>
            <a:normAutofit/>
          </a:bodyPr>
          <a:lstStyle/>
          <a:p>
            <a:r>
              <a:rPr lang="en-US" sz="2400" dirty="0"/>
              <a:t>The journey</a:t>
            </a:r>
            <a:endParaRPr lang="pl-PL" sz="2400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BE8C955-4117-013C-7339-F489FD1BDFF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96320" y="2453733"/>
            <a:ext cx="6121917" cy="3198701"/>
          </a:xfr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141E5E-9718-33A7-991A-2D8D95A3B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514" y="2453733"/>
            <a:ext cx="6003641" cy="3198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406E8C-9282-109B-BB9E-49C88AB35AEA}"/>
              </a:ext>
            </a:extLst>
          </p:cNvPr>
          <p:cNvSpPr txBox="1"/>
          <p:nvPr/>
        </p:nvSpPr>
        <p:spPr>
          <a:xfrm>
            <a:off x="1682044" y="2269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48016-91C3-71F4-964D-42FB8D087417}"/>
              </a:ext>
            </a:extLst>
          </p:cNvPr>
          <p:cNvSpPr txBox="1"/>
          <p:nvPr/>
        </p:nvSpPr>
        <p:spPr>
          <a:xfrm>
            <a:off x="1878064" y="1714901"/>
            <a:ext cx="1951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beginning</a:t>
            </a:r>
            <a:endParaRPr lang="pl-PL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0AACFB-CEF8-1249-58E1-C44354B39DD9}"/>
              </a:ext>
            </a:extLst>
          </p:cNvPr>
          <p:cNvSpPr txBox="1"/>
          <p:nvPr/>
        </p:nvSpPr>
        <p:spPr>
          <a:xfrm>
            <a:off x="8362746" y="1668735"/>
            <a:ext cx="1931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After today :D</a:t>
            </a:r>
            <a:endParaRPr lang="pl-P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3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94ABA4-E5C2-4DFE-84C5-041FE53E74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Have you done something like this before?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ADF21-C029-432B-6696-2F7C08921D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What’s your experience?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8F61F-7840-0668-19C5-32C6E4C8CF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l-PL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Content Placeholder 6" title="Web Viewer">
                <a:extLst>
                  <a:ext uri="{FF2B5EF4-FFF2-40B4-BE49-F238E27FC236}">
                    <a16:creationId xmlns:a16="http://schemas.microsoft.com/office/drawing/2014/main" id="{1EF3728D-913E-A306-BADA-AC6A19DECA6C}"/>
                  </a:ext>
                </a:extLst>
              </p:cNvPr>
              <p:cNvGraphicFramePr>
                <a:graphicFrameLocks noGrp="1"/>
              </p:cNvGraphicFramePr>
              <p:nvPr>
                <p:ph sz="quarter" idx="15"/>
              </p:nvPr>
            </p:nvGraphicFramePr>
            <p:xfrm>
              <a:off x="338523" y="1310524"/>
              <a:ext cx="6987966" cy="486167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Content Placeholder 6" title="Web Viewer">
                <a:extLst>
                  <a:ext uri="{FF2B5EF4-FFF2-40B4-BE49-F238E27FC236}">
                    <a16:creationId xmlns:a16="http://schemas.microsoft.com/office/drawing/2014/main" id="{1EF3728D-913E-A306-BADA-AC6A19DECA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523" y="1310524"/>
                <a:ext cx="6987966" cy="4861674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222C5743-B304-A195-B3E9-2A2DC17B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128" y="1587697"/>
            <a:ext cx="4584500" cy="45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BED077-47BE-E1AA-BF17-83A0BC29B79F}"/>
              </a:ext>
            </a:extLst>
          </p:cNvPr>
          <p:cNvSpPr txBox="1"/>
          <p:nvPr/>
        </p:nvSpPr>
        <p:spPr>
          <a:xfrm>
            <a:off x="8954152" y="1125858"/>
            <a:ext cx="197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http://etc.ch/DLN4</a:t>
            </a:r>
          </a:p>
        </p:txBody>
      </p:sp>
    </p:spTree>
    <p:extLst>
      <p:ext uri="{BB962C8B-B14F-4D97-AF65-F5344CB8AC3E}">
        <p14:creationId xmlns:p14="http://schemas.microsoft.com/office/powerpoint/2010/main" val="3705234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6B5A91-1650-71F0-0E64-CF2A9ABF63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#1 Windows Terminal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92D0F-5C53-0A02-06EE-EB8356D541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First improvement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DEBDB-CC3F-A86E-F4E6-9BDEAB67B8E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8523" y="1458268"/>
            <a:ext cx="4436677" cy="4681435"/>
          </a:xfrm>
        </p:spPr>
        <p:txBody>
          <a:bodyPr/>
          <a:lstStyle/>
          <a:p>
            <a:r>
              <a:rPr lang="en-US" dirty="0"/>
              <a:t>Default option on Windows 11</a:t>
            </a:r>
          </a:p>
          <a:p>
            <a:r>
              <a:rPr lang="en-US" dirty="0"/>
              <a:t>Modern look</a:t>
            </a:r>
          </a:p>
          <a:p>
            <a:r>
              <a:rPr lang="en-US" dirty="0"/>
              <a:t>Somewhat customizable</a:t>
            </a:r>
          </a:p>
          <a:p>
            <a:endParaRPr lang="en-US" dirty="0"/>
          </a:p>
          <a:p>
            <a:endParaRPr lang="pl-P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5953A5-7D83-3EC1-8D07-4114B351AADB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020395" y="1793221"/>
            <a:ext cx="7179014" cy="3824932"/>
          </a:xfrm>
        </p:spPr>
      </p:pic>
    </p:spTree>
    <p:extLst>
      <p:ext uri="{BB962C8B-B14F-4D97-AF65-F5344CB8AC3E}">
        <p14:creationId xmlns:p14="http://schemas.microsoft.com/office/powerpoint/2010/main" val="849880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2A5D00-AB28-1E36-519E-C390D9134B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make your terminals pretty! 🥳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5F23F-A11A-2278-E4F0-089AA7F02A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Follow along guide</a:t>
            </a:r>
            <a:endParaRPr lang="pl-PL" dirty="0"/>
          </a:p>
        </p:txBody>
      </p:sp>
      <p:pic>
        <p:nvPicPr>
          <p:cNvPr id="6" name="Content Placeholder 5" descr="Scatter chart, qr code&#10;&#10;Description automatically generated">
            <a:extLst>
              <a:ext uri="{FF2B5EF4-FFF2-40B4-BE49-F238E27FC236}">
                <a16:creationId xmlns:a16="http://schemas.microsoft.com/office/drawing/2014/main" id="{26C1FB9E-63CC-BFE4-C51A-ADECD8152079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975396" y="1855422"/>
            <a:ext cx="4305158" cy="430515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5414B1-AE4A-683E-D12D-5293B2E54C9D}"/>
              </a:ext>
            </a:extLst>
          </p:cNvPr>
          <p:cNvSpPr txBox="1"/>
          <p:nvPr/>
        </p:nvSpPr>
        <p:spPr>
          <a:xfrm>
            <a:off x="4951306" y="1219507"/>
            <a:ext cx="235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shorturl.at/lQY04</a:t>
            </a:r>
          </a:p>
        </p:txBody>
      </p:sp>
    </p:spTree>
    <p:extLst>
      <p:ext uri="{BB962C8B-B14F-4D97-AF65-F5344CB8AC3E}">
        <p14:creationId xmlns:p14="http://schemas.microsoft.com/office/powerpoint/2010/main" val="738630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0ED53D-5795-39D9-3A92-6F8FE008AC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#2 I don’t want to go back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10E1A-C5F4-745C-4840-E85433FE28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Installing apps with terminal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065E8-C519-6048-4A0C-E28E59E30B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523" y="1676396"/>
            <a:ext cx="4910810" cy="44958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Install programs with a simple 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need to search for the right installer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Update all apps with one 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Export your config</a:t>
            </a:r>
            <a:endParaRPr lang="pl-P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winget install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winget upgrade --all</a:t>
            </a:r>
          </a:p>
        </p:txBody>
      </p:sp>
      <p:pic>
        <p:nvPicPr>
          <p:cNvPr id="2052" name="Picture 4" descr="WinGet Windows Package Manager - YouTube">
            <a:extLst>
              <a:ext uri="{FF2B5EF4-FFF2-40B4-BE49-F238E27FC236}">
                <a16:creationId xmlns:a16="http://schemas.microsoft.com/office/drawing/2014/main" id="{26420994-1902-45B7-CCC5-BDDFBC4C0EED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877" y="1668417"/>
            <a:ext cx="6462076" cy="363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094409"/>
      </p:ext>
    </p:extLst>
  </p:cSld>
  <p:clrMapOvr>
    <a:masterClrMapping/>
  </p:clrMapOvr>
</p:sld>
</file>

<file path=ppt/theme/theme1.xml><?xml version="1.0" encoding="utf-8"?>
<a:theme xmlns:a="http://schemas.openxmlformats.org/drawingml/2006/main" name="Opening slides">
  <a:themeElements>
    <a:clrScheme name="Main Colors">
      <a:dk1>
        <a:srgbClr val="2A2C46"/>
      </a:dk1>
      <a:lt1>
        <a:srgbClr val="FFFFFF"/>
      </a:lt1>
      <a:dk2>
        <a:srgbClr val="F05352"/>
      </a:dk2>
      <a:lt2>
        <a:srgbClr val="2A2C46"/>
      </a:lt2>
      <a:accent1>
        <a:srgbClr val="2A2C46"/>
      </a:accent1>
      <a:accent2>
        <a:srgbClr val="F05352"/>
      </a:accent2>
      <a:accent3>
        <a:srgbClr val="93959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0535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Deck_blank template.pptx" id="{E5F3482B-90D7-4C52-89C1-BC632D21C633}" vid="{FF4862F3-DBC4-4B85-9442-BC035A589668}"/>
    </a:ext>
  </a:extLst>
</a:theme>
</file>

<file path=ppt/theme/theme2.xml><?xml version="1.0" encoding="utf-8"?>
<a:theme xmlns:a="http://schemas.openxmlformats.org/drawingml/2006/main" name="Agenda">
  <a:themeElements>
    <a:clrScheme name="Main Colors">
      <a:dk1>
        <a:srgbClr val="2A2C46"/>
      </a:dk1>
      <a:lt1>
        <a:srgbClr val="FFFFFF"/>
      </a:lt1>
      <a:dk2>
        <a:srgbClr val="F05352"/>
      </a:dk2>
      <a:lt2>
        <a:srgbClr val="2A2C46"/>
      </a:lt2>
      <a:accent1>
        <a:srgbClr val="2A2C46"/>
      </a:accent1>
      <a:accent2>
        <a:srgbClr val="F05352"/>
      </a:accent2>
      <a:accent3>
        <a:srgbClr val="93959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0535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Deck_blank template.pptx" id="{E5F3482B-90D7-4C52-89C1-BC632D21C633}" vid="{224DBD56-879D-40D4-A6BE-8957ABAD5A88}"/>
    </a:ext>
  </a:extLst>
</a:theme>
</file>

<file path=ppt/theme/theme3.xml><?xml version="1.0" encoding="utf-8"?>
<a:theme xmlns:a="http://schemas.openxmlformats.org/drawingml/2006/main" name="Navy content slide">
  <a:themeElements>
    <a:clrScheme name="Main Colors">
      <a:dk1>
        <a:srgbClr val="2A2C46"/>
      </a:dk1>
      <a:lt1>
        <a:srgbClr val="FFFFFF"/>
      </a:lt1>
      <a:dk2>
        <a:srgbClr val="F05352"/>
      </a:dk2>
      <a:lt2>
        <a:srgbClr val="2A2C46"/>
      </a:lt2>
      <a:accent1>
        <a:srgbClr val="2A2C46"/>
      </a:accent1>
      <a:accent2>
        <a:srgbClr val="F05352"/>
      </a:accent2>
      <a:accent3>
        <a:srgbClr val="93959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0535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Deck_blank template.pptx" id="{E5F3482B-90D7-4C52-89C1-BC632D21C633}" vid="{E52797AF-94AE-4815-BCA3-55F3D75D4438}"/>
    </a:ext>
  </a:extLst>
</a:theme>
</file>

<file path=ppt/theme/theme4.xml><?xml version="1.0" encoding="utf-8"?>
<a:theme xmlns:a="http://schemas.openxmlformats.org/drawingml/2006/main" name="White content slide">
  <a:themeElements>
    <a:clrScheme name="Main Colors">
      <a:dk1>
        <a:srgbClr val="2A2C46"/>
      </a:dk1>
      <a:lt1>
        <a:srgbClr val="FFFFFF"/>
      </a:lt1>
      <a:dk2>
        <a:srgbClr val="F05352"/>
      </a:dk2>
      <a:lt2>
        <a:srgbClr val="2A2C46"/>
      </a:lt2>
      <a:accent1>
        <a:srgbClr val="2A2C46"/>
      </a:accent1>
      <a:accent2>
        <a:srgbClr val="F05352"/>
      </a:accent2>
      <a:accent3>
        <a:srgbClr val="93959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0535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Deck_blank template.pptx" id="{E5F3482B-90D7-4C52-89C1-BC632D21C633}" vid="{5EA39EC7-C355-4648-8DC1-AC4455973672}"/>
    </a:ext>
  </a:extLst>
</a:theme>
</file>

<file path=ppt/theme/theme5.xml><?xml version="1.0" encoding="utf-8"?>
<a:theme xmlns:a="http://schemas.openxmlformats.org/drawingml/2006/main" name="Thank you page">
  <a:themeElements>
    <a:clrScheme name="Main Colors">
      <a:dk1>
        <a:srgbClr val="2A2C46"/>
      </a:dk1>
      <a:lt1>
        <a:srgbClr val="FFFFFF"/>
      </a:lt1>
      <a:dk2>
        <a:srgbClr val="F05352"/>
      </a:dk2>
      <a:lt2>
        <a:srgbClr val="2A2C46"/>
      </a:lt2>
      <a:accent1>
        <a:srgbClr val="2A2C46"/>
      </a:accent1>
      <a:accent2>
        <a:srgbClr val="F05352"/>
      </a:accent2>
      <a:accent3>
        <a:srgbClr val="93959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0535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Deck_blank template.pptx" id="{E5F3482B-90D7-4C52-89C1-BC632D21C633}" vid="{A7232B62-311B-47BA-87EC-4E7E6B2CED6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webextensions/webextension1.xml><?xml version="1.0" encoding="utf-8"?>
<we:webextension xmlns:we="http://schemas.microsoft.com/office/webextensions/webextension/2010/11" id="{CD1F117D-5A7B-4C44-9D36-F767CF9B2D68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directpoll.com/r?XDbzPBdVAP0I8aTI8ep3f0cMu2t2s7VAa9pFQ4X6e&quot;,&quot;values&quot;:{},&quot;data&quot;:{&quot;uri&quot;:&quot;directpoll.com/r?XDbzPBdVAP0I8aTI8ep3f0cMu2t2s7VAa9pFQ4X6e&quot;},&quot;secure&quot;:false}],&quot;name&quot;:&quot;directpoll.com/r?XDbzPBdVAP0I8aTI8ep3f0cMu2t2s7VAa9pFQ4X6e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CD1F117D-5A7B-4C44-9D36-F767CF9B2D68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directpoll.com/r?XDbzPBdJ3cBY1aFFyaKHTKSJuMoRlKmHq2pHf5WEe6&quot;,&quot;values&quot;:{},&quot;data&quot;:{&quot;uri&quot;:&quot;directpoll.com/r?XDbzPBdJ3cBY1aFFyaKHTKSJuMoRlKmHq2pHf5WEe6&quot;},&quot;secure&quot;:false}],&quot;name&quot;:&quot;directpoll.com/r?XDbzPBdJ3cBY1aFFyaKHTKSJuMoRlKmHq2pHf5WEe6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9d285e9-1893-4e6d-8239-d1cd3891130a">
      <UserInfo>
        <DisplayName>Pawel Kornatowski</DisplayName>
        <AccountId>24</AccountId>
        <AccountType/>
      </UserInfo>
      <UserInfo>
        <DisplayName>IT Members</DisplayName>
        <AccountId>19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9FDB3DC5A58E4A8DB421A7F7F4E550" ma:contentTypeVersion="4" ma:contentTypeDescription="Create a new document." ma:contentTypeScope="" ma:versionID="08c7a36cb79179a6858ef49444d23e74">
  <xsd:schema xmlns:xsd="http://www.w3.org/2001/XMLSchema" xmlns:xs="http://www.w3.org/2001/XMLSchema" xmlns:p="http://schemas.microsoft.com/office/2006/metadata/properties" xmlns:ns2="0fff1c0c-7e9c-43bd-b49f-d6df854bc834" xmlns:ns3="69d285e9-1893-4e6d-8239-d1cd3891130a" targetNamespace="http://schemas.microsoft.com/office/2006/metadata/properties" ma:root="true" ma:fieldsID="d93a8f40ad6bd439355a48e39ec4aa3f" ns2:_="" ns3:_="">
    <xsd:import namespace="0fff1c0c-7e9c-43bd-b49f-d6df854bc834"/>
    <xsd:import namespace="69d285e9-1893-4e6d-8239-d1cd389113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ff1c0c-7e9c-43bd-b49f-d6df854bc8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d285e9-1893-4e6d-8239-d1cd3891130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2b56e02d-65f0-46ee-b511-18a56183b06f"/>
    <ds:schemaRef ds:uri="32030eca-36ba-42c8-94f7-7b15e8ef7639"/>
    <ds:schemaRef ds:uri="5832ebb9-8285-42e6-a96c-72a8881b57c2"/>
    <ds:schemaRef ds:uri="f0dea534-e642-4304-a679-710f13ba22e8"/>
    <ds:schemaRef ds:uri="fac09612-e9fd-412c-9bda-80dd1a0d32b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4"/>
    <ds:schemaRef ds:uri="http://schemas.openxmlformats.org/package/2006/metadata/core-properties"/>
    <ds:schemaRef ds:uri="http://www.w3.org/XML/1998/namespace"/>
    <ds:schemaRef ds:uri="69d285e9-1893-4e6d-8239-d1cd3891130a"/>
  </ds:schemaRefs>
</ds:datastoreItem>
</file>

<file path=customXml/itemProps2.xml><?xml version="1.0" encoding="utf-8"?>
<ds:datastoreItem xmlns:ds="http://schemas.openxmlformats.org/officeDocument/2006/customXml" ds:itemID="{CE4DC934-A5E1-4543-BF9F-4A6AF7902F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ff1c0c-7e9c-43bd-b49f-d6df854bc834"/>
    <ds:schemaRef ds:uri="69d285e9-1893-4e6d-8239-d1cd389113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001_SlideDeck_blank_presentation_template</Template>
  <TotalTime>251</TotalTime>
  <Words>350</Words>
  <Application>Microsoft Office PowerPoint</Application>
  <PresentationFormat>Custom</PresentationFormat>
  <Paragraphs>61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Segoe UI Light</vt:lpstr>
      <vt:lpstr>Opening slides</vt:lpstr>
      <vt:lpstr>Agenda</vt:lpstr>
      <vt:lpstr>Navy content slide</vt:lpstr>
      <vt:lpstr>White content slide</vt:lpstr>
      <vt:lpstr>Thank you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Bringing terminal experience to the new level</dc:title>
  <dc:subject>Programming</dc:subject>
  <dc:creator>Krzysztof Dabrowski</dc:creator>
  <cp:keywords>TechnicalDojo</cp:keywords>
  <cp:lastModifiedBy>Krzysztof Dabrowski</cp:lastModifiedBy>
  <cp:revision>23</cp:revision>
  <dcterms:created xsi:type="dcterms:W3CDTF">2022-10-25T14:32:21Z</dcterms:created>
  <dcterms:modified xsi:type="dcterms:W3CDTF">2022-10-27T14:04:02Z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0x010100459FDB3DC5A58E4A8DB421A7F7F4E550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276;#Microsoft Machine Learning ＆ Data Science Summit|b3de1687-047f-474a-9d7e-d432fe455778</vt:lpwstr>
  </property>
  <property fmtid="{D5CDD505-2E9C-101B-9397-08002B2CF9AE}" pid="12" name="Audience1">
    <vt:lpwstr/>
  </property>
  <property fmtid="{D5CDD505-2E9C-101B-9397-08002B2CF9AE}" pid="13" name="Event Name">
    <vt:lpwstr>274;#Microsoft Machine Learning ＆ Data Science Summit|71803ff3-6725-42f2-9c74-bb3b3d2dd70f</vt:lpwstr>
  </property>
  <property fmtid="{D5CDD505-2E9C-101B-9397-08002B2CF9AE}" pid="14" name="MSIP_Label_746bcd5a-111c-438e-87bd-6a62bd31a3c8_Enabled">
    <vt:lpwstr>True</vt:lpwstr>
  </property>
  <property fmtid="{D5CDD505-2E9C-101B-9397-08002B2CF9AE}" pid="15" name="MSIP_Label_746bcd5a-111c-438e-87bd-6a62bd31a3c8_SiteId">
    <vt:lpwstr>142ae394-1ac7-41cc-a0bc-d39a169cfdfe</vt:lpwstr>
  </property>
  <property fmtid="{D5CDD505-2E9C-101B-9397-08002B2CF9AE}" pid="16" name="MSIP_Label_746bcd5a-111c-438e-87bd-6a62bd31a3c8_Owner">
    <vt:lpwstr>dawid.detko@predica.pl</vt:lpwstr>
  </property>
  <property fmtid="{D5CDD505-2E9C-101B-9397-08002B2CF9AE}" pid="17" name="MSIP_Label_746bcd5a-111c-438e-87bd-6a62bd31a3c8_SetDate">
    <vt:lpwstr>2018-07-11T06:57:54.1166763Z</vt:lpwstr>
  </property>
  <property fmtid="{D5CDD505-2E9C-101B-9397-08002B2CF9AE}" pid="18" name="MSIP_Label_746bcd5a-111c-438e-87bd-6a62bd31a3c8_Name">
    <vt:lpwstr>General</vt:lpwstr>
  </property>
  <property fmtid="{D5CDD505-2E9C-101B-9397-08002B2CF9AE}" pid="19" name="MSIP_Label_746bcd5a-111c-438e-87bd-6a62bd31a3c8_Application">
    <vt:lpwstr>Microsoft Azure Information Protection</vt:lpwstr>
  </property>
  <property fmtid="{D5CDD505-2E9C-101B-9397-08002B2CF9AE}" pid="20" name="MSIP_Label_746bcd5a-111c-438e-87bd-6a62bd31a3c8_Extended_MSFT_Method">
    <vt:lpwstr>Automatic</vt:lpwstr>
  </property>
  <property fmtid="{D5CDD505-2E9C-101B-9397-08002B2CF9AE}" pid="21" name="Sensitivity">
    <vt:lpwstr>General</vt:lpwstr>
  </property>
  <property fmtid="{D5CDD505-2E9C-101B-9397-08002B2CF9AE}" pid="22" name="_dlc_DocIdItemGuid">
    <vt:lpwstr>6da50ad2-7951-4042-a0f9-62f3c62561b3</vt:lpwstr>
  </property>
  <property fmtid="{D5CDD505-2E9C-101B-9397-08002B2CF9AE}" pid="23" name="MediaServiceImageTags">
    <vt:lpwstr/>
  </property>
  <property fmtid="{D5CDD505-2E9C-101B-9397-08002B2CF9AE}" pid="24" name="xd_ProgID">
    <vt:lpwstr/>
  </property>
  <property fmtid="{D5CDD505-2E9C-101B-9397-08002B2CF9AE}" pid="25" name="_SourceUrl">
    <vt:lpwstr/>
  </property>
  <property fmtid="{D5CDD505-2E9C-101B-9397-08002B2CF9AE}" pid="26" name="_SharedFileIndex">
    <vt:lpwstr/>
  </property>
  <property fmtid="{D5CDD505-2E9C-101B-9397-08002B2CF9AE}" pid="27" name="ComplianceAssetId">
    <vt:lpwstr/>
  </property>
  <property fmtid="{D5CDD505-2E9C-101B-9397-08002B2CF9AE}" pid="28" name="TemplateUrl">
    <vt:lpwstr/>
  </property>
  <property fmtid="{D5CDD505-2E9C-101B-9397-08002B2CF9AE}" pid="29" name="_ExtendedDescription">
    <vt:lpwstr/>
  </property>
  <property fmtid="{D5CDD505-2E9C-101B-9397-08002B2CF9AE}" pid="30" name="TriggerFlowInfo">
    <vt:lpwstr/>
  </property>
  <property fmtid="{D5CDD505-2E9C-101B-9397-08002B2CF9AE}" pid="31" name="xd_Signature">
    <vt:bool>false</vt:bool>
  </property>
  <property fmtid="{D5CDD505-2E9C-101B-9397-08002B2CF9AE}" pid="32" name="SharedWithUsers">
    <vt:lpwstr>24;#Pawel Kornatowski;#19;#IT Members</vt:lpwstr>
  </property>
</Properties>
</file>